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2"/>
  </p:notesMasterIdLst>
  <p:sldIdLst>
    <p:sldId id="256" r:id="rId2"/>
    <p:sldId id="266" r:id="rId3"/>
    <p:sldId id="267" r:id="rId4"/>
    <p:sldId id="272" r:id="rId5"/>
    <p:sldId id="269" r:id="rId6"/>
    <p:sldId id="283" r:id="rId7"/>
    <p:sldId id="284" r:id="rId8"/>
    <p:sldId id="282" r:id="rId9"/>
    <p:sldId id="274" r:id="rId10"/>
    <p:sldId id="275" r:id="rId11"/>
    <p:sldId id="276" r:id="rId12"/>
    <p:sldId id="278" r:id="rId13"/>
    <p:sldId id="257" r:id="rId14"/>
    <p:sldId id="263" r:id="rId15"/>
    <p:sldId id="281" r:id="rId16"/>
    <p:sldId id="258" r:id="rId17"/>
    <p:sldId id="279" r:id="rId18"/>
    <p:sldId id="280" r:id="rId19"/>
    <p:sldId id="260" r:id="rId20"/>
    <p:sldId id="273" r:id="rId2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6" d="100"/>
          <a:sy n="56" d="100"/>
        </p:scale>
        <p:origin x="78" y="33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356A5D-4DD1-4FAE-8F1F-91D633120D92}"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zh-CN" altLang="en-US"/>
        </a:p>
      </dgm:t>
    </dgm:pt>
    <dgm:pt modelId="{A51D293D-A9C1-4D88-A5FE-2D250D7D7FB4}">
      <dgm:prSet phldrT="[文本]" custT="1"/>
      <dgm:spPr/>
      <dgm:t>
        <a:bodyPr/>
        <a:lstStyle/>
        <a:p>
          <a:pPr algn="ctr"/>
          <a:r>
            <a:rPr lang="zh-CN" altLang="en-US" sz="1800" b="1" dirty="0">
              <a:solidFill>
                <a:srgbClr val="FFFF00"/>
              </a:solidFill>
            </a:rPr>
            <a:t>深圳市服务计算与应用</a:t>
          </a:r>
          <a:endParaRPr lang="en-US" altLang="zh-CN" sz="1800" b="1" dirty="0">
            <a:solidFill>
              <a:srgbClr val="FFFF00"/>
            </a:solidFill>
          </a:endParaRPr>
        </a:p>
        <a:p>
          <a:pPr algn="ctr"/>
          <a:r>
            <a:rPr lang="zh-CN" altLang="en-US" sz="1800" b="1" dirty="0">
              <a:solidFill>
                <a:srgbClr val="FFFF00"/>
              </a:solidFill>
            </a:rPr>
            <a:t>重点实验室</a:t>
          </a:r>
          <a:endParaRPr lang="zh-CN" altLang="en-US" sz="1800" dirty="0"/>
        </a:p>
      </dgm:t>
    </dgm:pt>
    <dgm:pt modelId="{CFC2BCC6-4426-4E8B-BD86-9B326BEDDF4B}" type="parTrans" cxnId="{9C7D9A57-4B2B-44FE-B6C3-876FFA7B5100}">
      <dgm:prSet/>
      <dgm:spPr/>
      <dgm:t>
        <a:bodyPr/>
        <a:lstStyle/>
        <a:p>
          <a:endParaRPr lang="zh-CN" altLang="en-US" sz="1800"/>
        </a:p>
      </dgm:t>
    </dgm:pt>
    <dgm:pt modelId="{A89EFC26-9839-4E5F-ADF6-350AA5A1EB9A}" type="sibTrans" cxnId="{9C7D9A57-4B2B-44FE-B6C3-876FFA7B5100}">
      <dgm:prSet/>
      <dgm:spPr/>
      <dgm:t>
        <a:bodyPr/>
        <a:lstStyle/>
        <a:p>
          <a:endParaRPr lang="zh-CN" altLang="en-US" sz="1800"/>
        </a:p>
      </dgm:t>
    </dgm:pt>
    <dgm:pt modelId="{66A3BFB4-4425-482B-A198-C322404A66A0}">
      <dgm:prSet phldrT="[文本]" custT="1"/>
      <dgm:spPr/>
      <dgm:t>
        <a:bodyPr/>
        <a:lstStyle/>
        <a:p>
          <a:pPr algn="ctr"/>
          <a:r>
            <a:rPr lang="zh-CN" altLang="en-US" sz="1800" b="1" dirty="0">
              <a:solidFill>
                <a:srgbClr val="FFFF00"/>
              </a:solidFill>
            </a:rPr>
            <a:t>广东省国产高性能数据计算系统</a:t>
          </a:r>
          <a:endParaRPr lang="en-US" altLang="zh-CN" sz="1800" b="1" dirty="0">
            <a:solidFill>
              <a:srgbClr val="FFFF00"/>
            </a:solidFill>
          </a:endParaRPr>
        </a:p>
        <a:p>
          <a:pPr algn="ctr"/>
          <a:r>
            <a:rPr lang="zh-CN" altLang="en-US" sz="1800" b="1" dirty="0">
              <a:solidFill>
                <a:srgbClr val="FFFF00"/>
              </a:solidFill>
            </a:rPr>
            <a:t>工程技术研究中心</a:t>
          </a:r>
          <a:endParaRPr lang="zh-CN" altLang="en-US" sz="1800" dirty="0"/>
        </a:p>
      </dgm:t>
    </dgm:pt>
    <dgm:pt modelId="{171C4E49-2AD4-4A24-B95B-51B1299E2791}" type="parTrans" cxnId="{8114719B-6980-441F-95BB-9EA93CF40173}">
      <dgm:prSet/>
      <dgm:spPr/>
      <dgm:t>
        <a:bodyPr/>
        <a:lstStyle/>
        <a:p>
          <a:endParaRPr lang="zh-CN" altLang="en-US" sz="1800"/>
        </a:p>
      </dgm:t>
    </dgm:pt>
    <dgm:pt modelId="{55607996-9AA1-4C89-9417-E2471572122E}" type="sibTrans" cxnId="{8114719B-6980-441F-95BB-9EA93CF40173}">
      <dgm:prSet/>
      <dgm:spPr/>
      <dgm:t>
        <a:bodyPr/>
        <a:lstStyle/>
        <a:p>
          <a:endParaRPr lang="zh-CN" altLang="en-US" sz="1800"/>
        </a:p>
      </dgm:t>
    </dgm:pt>
    <dgm:pt modelId="{A8047639-7078-419C-ADEB-412B764F9B74}">
      <dgm:prSet phldrT="[文本]" custT="1"/>
      <dgm:spPr/>
      <dgm:t>
        <a:bodyPr/>
        <a:lstStyle/>
        <a:p>
          <a:pPr algn="ctr"/>
          <a:r>
            <a:rPr lang="zh-CN" altLang="en-US" sz="1800" b="1" dirty="0">
              <a:solidFill>
                <a:srgbClr val="FFFF00"/>
              </a:solidFill>
            </a:rPr>
            <a:t>广东省普及型高性能计算机</a:t>
          </a:r>
          <a:endParaRPr lang="en-US" altLang="zh-CN" sz="1800" b="1" dirty="0">
            <a:solidFill>
              <a:srgbClr val="FFFF00"/>
            </a:solidFill>
          </a:endParaRPr>
        </a:p>
        <a:p>
          <a:pPr algn="ctr"/>
          <a:r>
            <a:rPr lang="zh-CN" altLang="en-US" sz="1800" b="1" dirty="0">
              <a:solidFill>
                <a:srgbClr val="FFFF00"/>
              </a:solidFill>
            </a:rPr>
            <a:t>重点实验室</a:t>
          </a:r>
          <a:endParaRPr lang="zh-CN" altLang="en-US" sz="1800" dirty="0"/>
        </a:p>
      </dgm:t>
    </dgm:pt>
    <dgm:pt modelId="{97D660F3-DAC6-4980-98FC-EA57937162A1}" type="parTrans" cxnId="{39672653-3ED3-4FDB-B678-A43A359A8503}">
      <dgm:prSet/>
      <dgm:spPr/>
      <dgm:t>
        <a:bodyPr/>
        <a:lstStyle/>
        <a:p>
          <a:endParaRPr lang="zh-CN" altLang="en-US" sz="1800"/>
        </a:p>
      </dgm:t>
    </dgm:pt>
    <dgm:pt modelId="{4F94B89C-22B5-449A-97B6-A5D0C1B908D7}" type="sibTrans" cxnId="{39672653-3ED3-4FDB-B678-A43A359A8503}">
      <dgm:prSet/>
      <dgm:spPr/>
      <dgm:t>
        <a:bodyPr/>
        <a:lstStyle/>
        <a:p>
          <a:endParaRPr lang="zh-CN" altLang="en-US" sz="1800"/>
        </a:p>
      </dgm:t>
    </dgm:pt>
    <dgm:pt modelId="{2CE50861-433A-4597-A886-FC5708931B01}">
      <dgm:prSet phldrT="[文本]" custT="1"/>
      <dgm:spPr/>
      <dgm:t>
        <a:bodyPr/>
        <a:lstStyle/>
        <a:p>
          <a:pPr algn="ctr"/>
          <a:r>
            <a:rPr lang="zh-CN" altLang="en-US" sz="1800" b="1" dirty="0">
              <a:solidFill>
                <a:srgbClr val="FFFF00"/>
              </a:solidFill>
            </a:rPr>
            <a:t>大数据系统计算技术</a:t>
          </a:r>
          <a:endParaRPr lang="en-US" altLang="zh-CN" sz="1800" b="1" dirty="0">
            <a:solidFill>
              <a:srgbClr val="FFFF00"/>
            </a:solidFill>
          </a:endParaRPr>
        </a:p>
        <a:p>
          <a:pPr algn="ctr"/>
          <a:r>
            <a:rPr lang="zh-CN" altLang="en-US" sz="1800" b="1" dirty="0">
              <a:solidFill>
                <a:srgbClr val="FFFF00"/>
              </a:solidFill>
            </a:rPr>
            <a:t>国家工程实验室</a:t>
          </a:r>
          <a:endParaRPr lang="zh-CN" altLang="en-US" sz="1800" dirty="0"/>
        </a:p>
      </dgm:t>
    </dgm:pt>
    <dgm:pt modelId="{31DDF87A-A49D-408C-BCBF-C2D9915916CA}" type="parTrans" cxnId="{F3290194-13A0-479A-85C5-D18D6DB61148}">
      <dgm:prSet/>
      <dgm:spPr/>
      <dgm:t>
        <a:bodyPr/>
        <a:lstStyle/>
        <a:p>
          <a:endParaRPr lang="zh-CN" altLang="en-US" sz="1800"/>
        </a:p>
      </dgm:t>
    </dgm:pt>
    <dgm:pt modelId="{DF8E29AC-1781-431E-AE13-31C25F2E061C}" type="sibTrans" cxnId="{F3290194-13A0-479A-85C5-D18D6DB61148}">
      <dgm:prSet/>
      <dgm:spPr/>
      <dgm:t>
        <a:bodyPr/>
        <a:lstStyle/>
        <a:p>
          <a:endParaRPr lang="zh-CN" altLang="en-US" sz="1800"/>
        </a:p>
      </dgm:t>
    </dgm:pt>
    <dgm:pt modelId="{CBE13DAD-9D7A-42C1-AB60-5D3FFF074A39}" type="pres">
      <dgm:prSet presAssocID="{93356A5D-4DD1-4FAE-8F1F-91D633120D92}" presName="rootnode" presStyleCnt="0">
        <dgm:presLayoutVars>
          <dgm:chMax/>
          <dgm:chPref/>
          <dgm:dir/>
          <dgm:animLvl val="lvl"/>
        </dgm:presLayoutVars>
      </dgm:prSet>
      <dgm:spPr/>
      <dgm:t>
        <a:bodyPr/>
        <a:lstStyle/>
        <a:p>
          <a:endParaRPr lang="zh-CN" altLang="en-US"/>
        </a:p>
      </dgm:t>
    </dgm:pt>
    <dgm:pt modelId="{40CF0043-FDCB-455D-9485-652260EDD596}" type="pres">
      <dgm:prSet presAssocID="{A51D293D-A9C1-4D88-A5FE-2D250D7D7FB4}" presName="composite" presStyleCnt="0"/>
      <dgm:spPr/>
    </dgm:pt>
    <dgm:pt modelId="{DB9E8484-B92E-4172-B042-3D092A970BF6}" type="pres">
      <dgm:prSet presAssocID="{A51D293D-A9C1-4D88-A5FE-2D250D7D7FB4}" presName="LShape" presStyleLbl="alignNode1" presStyleIdx="0" presStyleCnt="7" custScaleX="114951" custLinFactNeighborX="13001" custLinFactNeighborY="469"/>
      <dgm:spPr/>
    </dgm:pt>
    <dgm:pt modelId="{0BD0BA49-70FB-4354-95D6-F3A88E6C9CED}" type="pres">
      <dgm:prSet presAssocID="{A51D293D-A9C1-4D88-A5FE-2D250D7D7FB4}" presName="ParentText" presStyleLbl="revTx" presStyleIdx="0" presStyleCnt="4" custScaleX="126060" custLinFactNeighborX="19300" custLinFactNeighborY="9485">
        <dgm:presLayoutVars>
          <dgm:chMax val="0"/>
          <dgm:chPref val="0"/>
          <dgm:bulletEnabled val="1"/>
        </dgm:presLayoutVars>
      </dgm:prSet>
      <dgm:spPr/>
      <dgm:t>
        <a:bodyPr/>
        <a:lstStyle/>
        <a:p>
          <a:endParaRPr lang="zh-CN" altLang="en-US"/>
        </a:p>
      </dgm:t>
    </dgm:pt>
    <dgm:pt modelId="{A888E74A-6F01-4017-9127-0875D443C9F4}" type="pres">
      <dgm:prSet presAssocID="{A51D293D-A9C1-4D88-A5FE-2D250D7D7FB4}" presName="Triangle" presStyleLbl="alignNode1" presStyleIdx="1" presStyleCnt="7" custLinFactX="19033" custLinFactNeighborX="100000" custLinFactNeighborY="2842"/>
      <dgm:spPr/>
    </dgm:pt>
    <dgm:pt modelId="{EAA147D9-ED05-4AAB-A1A0-2043F93462FC}" type="pres">
      <dgm:prSet presAssocID="{A89EFC26-9839-4E5F-ADF6-350AA5A1EB9A}" presName="sibTrans" presStyleCnt="0"/>
      <dgm:spPr/>
    </dgm:pt>
    <dgm:pt modelId="{3E34B2CF-D256-4613-B6D8-2140D2802869}" type="pres">
      <dgm:prSet presAssocID="{A89EFC26-9839-4E5F-ADF6-350AA5A1EB9A}" presName="space" presStyleCnt="0"/>
      <dgm:spPr/>
    </dgm:pt>
    <dgm:pt modelId="{8EA608D6-5FD5-42B6-8A21-A4FE6D06D43B}" type="pres">
      <dgm:prSet presAssocID="{66A3BFB4-4425-482B-A198-C322404A66A0}" presName="composite" presStyleCnt="0"/>
      <dgm:spPr/>
    </dgm:pt>
    <dgm:pt modelId="{83ECDC02-166A-4D29-8D61-ACA83633A192}" type="pres">
      <dgm:prSet presAssocID="{66A3BFB4-4425-482B-A198-C322404A66A0}" presName="LShape" presStyleLbl="alignNode1" presStyleIdx="2" presStyleCnt="7" custScaleX="116716" custLinFactNeighborX="11132" custLinFactNeighborY="-5669"/>
      <dgm:spPr/>
    </dgm:pt>
    <dgm:pt modelId="{9A0DDA00-323B-462E-9EB0-5ACD7586832A}" type="pres">
      <dgm:prSet presAssocID="{66A3BFB4-4425-482B-A198-C322404A66A0}" presName="ParentText" presStyleLbl="revTx" presStyleIdx="1" presStyleCnt="4" custScaleX="130841" custLinFactNeighborX="17128" custLinFactNeighborY="-1329">
        <dgm:presLayoutVars>
          <dgm:chMax val="0"/>
          <dgm:chPref val="0"/>
          <dgm:bulletEnabled val="1"/>
        </dgm:presLayoutVars>
      </dgm:prSet>
      <dgm:spPr/>
      <dgm:t>
        <a:bodyPr/>
        <a:lstStyle/>
        <a:p>
          <a:endParaRPr lang="zh-CN" altLang="en-US"/>
        </a:p>
      </dgm:t>
    </dgm:pt>
    <dgm:pt modelId="{4B6AD540-2331-4DF9-8300-75A7F70267DD}" type="pres">
      <dgm:prSet presAssocID="{66A3BFB4-4425-482B-A198-C322404A66A0}" presName="Triangle" presStyleLbl="alignNode1" presStyleIdx="3" presStyleCnt="7" custLinFactNeighborX="82402" custLinFactNeighborY="-1015"/>
      <dgm:spPr/>
    </dgm:pt>
    <dgm:pt modelId="{BE4D6851-54CB-46F9-9276-CE04DC8BD54B}" type="pres">
      <dgm:prSet presAssocID="{55607996-9AA1-4C89-9417-E2471572122E}" presName="sibTrans" presStyleCnt="0"/>
      <dgm:spPr/>
    </dgm:pt>
    <dgm:pt modelId="{AAE6E1EE-55CF-4AD9-A40B-811360454D98}" type="pres">
      <dgm:prSet presAssocID="{55607996-9AA1-4C89-9417-E2471572122E}" presName="space" presStyleCnt="0"/>
      <dgm:spPr/>
    </dgm:pt>
    <dgm:pt modelId="{6F530FFC-99CE-4E75-9466-317977046743}" type="pres">
      <dgm:prSet presAssocID="{A8047639-7078-419C-ADEB-412B764F9B74}" presName="composite" presStyleCnt="0"/>
      <dgm:spPr/>
    </dgm:pt>
    <dgm:pt modelId="{5333FC79-E7EB-4206-BA3B-9C01D60C6C9C}" type="pres">
      <dgm:prSet presAssocID="{A8047639-7078-419C-ADEB-412B764F9B74}" presName="LShape" presStyleLbl="alignNode1" presStyleIdx="4" presStyleCnt="7" custScaleX="119653" custLinFactNeighborX="8184" custLinFactNeighborY="4228"/>
      <dgm:spPr/>
    </dgm:pt>
    <dgm:pt modelId="{B6417D31-98A6-481A-B43F-BBDC53ADBBA1}" type="pres">
      <dgm:prSet presAssocID="{A8047639-7078-419C-ADEB-412B764F9B74}" presName="ParentText" presStyleLbl="revTx" presStyleIdx="2" presStyleCnt="4" custScaleX="117786" custLinFactNeighborX="9650" custLinFactNeighborY="6834">
        <dgm:presLayoutVars>
          <dgm:chMax val="0"/>
          <dgm:chPref val="0"/>
          <dgm:bulletEnabled val="1"/>
        </dgm:presLayoutVars>
      </dgm:prSet>
      <dgm:spPr/>
      <dgm:t>
        <a:bodyPr/>
        <a:lstStyle/>
        <a:p>
          <a:endParaRPr lang="zh-CN" altLang="en-US"/>
        </a:p>
      </dgm:t>
    </dgm:pt>
    <dgm:pt modelId="{49389135-3130-47E7-BB90-B829B6378048}" type="pres">
      <dgm:prSet presAssocID="{A8047639-7078-419C-ADEB-412B764F9B74}" presName="Triangle" presStyleLbl="alignNode1" presStyleIdx="5" presStyleCnt="7" custLinFactNeighborX="85244" custLinFactNeighborY="25573"/>
      <dgm:spPr/>
    </dgm:pt>
    <dgm:pt modelId="{DA147EE8-0687-4259-BF55-66B159AC62AF}" type="pres">
      <dgm:prSet presAssocID="{4F94B89C-22B5-449A-97B6-A5D0C1B908D7}" presName="sibTrans" presStyleCnt="0"/>
      <dgm:spPr/>
    </dgm:pt>
    <dgm:pt modelId="{3BA1D6D4-B798-4807-A6C2-94EEC7F32817}" type="pres">
      <dgm:prSet presAssocID="{4F94B89C-22B5-449A-97B6-A5D0C1B908D7}" presName="space" presStyleCnt="0"/>
      <dgm:spPr/>
    </dgm:pt>
    <dgm:pt modelId="{52B4D3EC-B529-40E7-9B32-77A3998F61E8}" type="pres">
      <dgm:prSet presAssocID="{2CE50861-433A-4597-A886-FC5708931B01}" presName="composite" presStyleCnt="0"/>
      <dgm:spPr/>
    </dgm:pt>
    <dgm:pt modelId="{4A024B4F-C275-458D-B9F8-B8368F3ACA02}" type="pres">
      <dgm:prSet presAssocID="{2CE50861-433A-4597-A886-FC5708931B01}" presName="LShape" presStyleLbl="alignNode1" presStyleIdx="6" presStyleCnt="7" custScaleX="128483" custLinFactNeighborX="3872" custLinFactNeighborY="-265"/>
      <dgm:spPr/>
    </dgm:pt>
    <dgm:pt modelId="{9BD74764-714C-4775-96F3-A0961F105BF1}" type="pres">
      <dgm:prSet presAssocID="{2CE50861-433A-4597-A886-FC5708931B01}" presName="ParentText" presStyleLbl="revTx" presStyleIdx="3" presStyleCnt="4" custScaleX="138609" custLinFactNeighborX="3752">
        <dgm:presLayoutVars>
          <dgm:chMax val="0"/>
          <dgm:chPref val="0"/>
          <dgm:bulletEnabled val="1"/>
        </dgm:presLayoutVars>
      </dgm:prSet>
      <dgm:spPr/>
      <dgm:t>
        <a:bodyPr/>
        <a:lstStyle/>
        <a:p>
          <a:endParaRPr lang="zh-CN" altLang="en-US"/>
        </a:p>
      </dgm:t>
    </dgm:pt>
  </dgm:ptLst>
  <dgm:cxnLst>
    <dgm:cxn modelId="{F3290194-13A0-479A-85C5-D18D6DB61148}" srcId="{93356A5D-4DD1-4FAE-8F1F-91D633120D92}" destId="{2CE50861-433A-4597-A886-FC5708931B01}" srcOrd="3" destOrd="0" parTransId="{31DDF87A-A49D-408C-BCBF-C2D9915916CA}" sibTransId="{DF8E29AC-1781-431E-AE13-31C25F2E061C}"/>
    <dgm:cxn modelId="{39672653-3ED3-4FDB-B678-A43A359A8503}" srcId="{93356A5D-4DD1-4FAE-8F1F-91D633120D92}" destId="{A8047639-7078-419C-ADEB-412B764F9B74}" srcOrd="2" destOrd="0" parTransId="{97D660F3-DAC6-4980-98FC-EA57937162A1}" sibTransId="{4F94B89C-22B5-449A-97B6-A5D0C1B908D7}"/>
    <dgm:cxn modelId="{8114719B-6980-441F-95BB-9EA93CF40173}" srcId="{93356A5D-4DD1-4FAE-8F1F-91D633120D92}" destId="{66A3BFB4-4425-482B-A198-C322404A66A0}" srcOrd="1" destOrd="0" parTransId="{171C4E49-2AD4-4A24-B95B-51B1299E2791}" sibTransId="{55607996-9AA1-4C89-9417-E2471572122E}"/>
    <dgm:cxn modelId="{C0713426-B739-450A-BBEE-884E25986728}" type="presOf" srcId="{2CE50861-433A-4597-A886-FC5708931B01}" destId="{9BD74764-714C-4775-96F3-A0961F105BF1}" srcOrd="0" destOrd="0" presId="urn:microsoft.com/office/officeart/2009/3/layout/StepUpProcess"/>
    <dgm:cxn modelId="{9F7BD510-6EEA-49ED-BA6F-82EEAE38CFEB}" type="presOf" srcId="{93356A5D-4DD1-4FAE-8F1F-91D633120D92}" destId="{CBE13DAD-9D7A-42C1-AB60-5D3FFF074A39}" srcOrd="0" destOrd="0" presId="urn:microsoft.com/office/officeart/2009/3/layout/StepUpProcess"/>
    <dgm:cxn modelId="{C9AB4504-5C38-489B-8A9A-B4A1C8A40216}" type="presOf" srcId="{A8047639-7078-419C-ADEB-412B764F9B74}" destId="{B6417D31-98A6-481A-B43F-BBDC53ADBBA1}" srcOrd="0" destOrd="0" presId="urn:microsoft.com/office/officeart/2009/3/layout/StepUpProcess"/>
    <dgm:cxn modelId="{9C7D9A57-4B2B-44FE-B6C3-876FFA7B5100}" srcId="{93356A5D-4DD1-4FAE-8F1F-91D633120D92}" destId="{A51D293D-A9C1-4D88-A5FE-2D250D7D7FB4}" srcOrd="0" destOrd="0" parTransId="{CFC2BCC6-4426-4E8B-BD86-9B326BEDDF4B}" sibTransId="{A89EFC26-9839-4E5F-ADF6-350AA5A1EB9A}"/>
    <dgm:cxn modelId="{4611B8C5-F84B-48E3-822A-CAE21E73E7AA}" type="presOf" srcId="{A51D293D-A9C1-4D88-A5FE-2D250D7D7FB4}" destId="{0BD0BA49-70FB-4354-95D6-F3A88E6C9CED}" srcOrd="0" destOrd="0" presId="urn:microsoft.com/office/officeart/2009/3/layout/StepUpProcess"/>
    <dgm:cxn modelId="{5BB1586B-F2D8-4DE9-AA02-C3AF9F96A265}" type="presOf" srcId="{66A3BFB4-4425-482B-A198-C322404A66A0}" destId="{9A0DDA00-323B-462E-9EB0-5ACD7586832A}" srcOrd="0" destOrd="0" presId="urn:microsoft.com/office/officeart/2009/3/layout/StepUpProcess"/>
    <dgm:cxn modelId="{D51AEFFF-C73F-4E1D-9338-86630FE2A459}" type="presParOf" srcId="{CBE13DAD-9D7A-42C1-AB60-5D3FFF074A39}" destId="{40CF0043-FDCB-455D-9485-652260EDD596}" srcOrd="0" destOrd="0" presId="urn:microsoft.com/office/officeart/2009/3/layout/StepUpProcess"/>
    <dgm:cxn modelId="{8748EAD0-9475-4058-AB8F-47F0E01390B6}" type="presParOf" srcId="{40CF0043-FDCB-455D-9485-652260EDD596}" destId="{DB9E8484-B92E-4172-B042-3D092A970BF6}" srcOrd="0" destOrd="0" presId="urn:microsoft.com/office/officeart/2009/3/layout/StepUpProcess"/>
    <dgm:cxn modelId="{79E07F38-CC3B-468F-B1D3-77FC739ADBD4}" type="presParOf" srcId="{40CF0043-FDCB-455D-9485-652260EDD596}" destId="{0BD0BA49-70FB-4354-95D6-F3A88E6C9CED}" srcOrd="1" destOrd="0" presId="urn:microsoft.com/office/officeart/2009/3/layout/StepUpProcess"/>
    <dgm:cxn modelId="{EB92A0D3-104C-47C1-90FD-B2FA780C0685}" type="presParOf" srcId="{40CF0043-FDCB-455D-9485-652260EDD596}" destId="{A888E74A-6F01-4017-9127-0875D443C9F4}" srcOrd="2" destOrd="0" presId="urn:microsoft.com/office/officeart/2009/3/layout/StepUpProcess"/>
    <dgm:cxn modelId="{9CC44C9D-0B15-4463-88AA-D48784EB78D2}" type="presParOf" srcId="{CBE13DAD-9D7A-42C1-AB60-5D3FFF074A39}" destId="{EAA147D9-ED05-4AAB-A1A0-2043F93462FC}" srcOrd="1" destOrd="0" presId="urn:microsoft.com/office/officeart/2009/3/layout/StepUpProcess"/>
    <dgm:cxn modelId="{E25BC1CD-E7AE-46DE-9B4E-FC2BB01F87B8}" type="presParOf" srcId="{EAA147D9-ED05-4AAB-A1A0-2043F93462FC}" destId="{3E34B2CF-D256-4613-B6D8-2140D2802869}" srcOrd="0" destOrd="0" presId="urn:microsoft.com/office/officeart/2009/3/layout/StepUpProcess"/>
    <dgm:cxn modelId="{51F21537-F819-4647-81D1-823C31071E90}" type="presParOf" srcId="{CBE13DAD-9D7A-42C1-AB60-5D3FFF074A39}" destId="{8EA608D6-5FD5-42B6-8A21-A4FE6D06D43B}" srcOrd="2" destOrd="0" presId="urn:microsoft.com/office/officeart/2009/3/layout/StepUpProcess"/>
    <dgm:cxn modelId="{611E38A1-1F28-4EEC-9549-BA163795B11D}" type="presParOf" srcId="{8EA608D6-5FD5-42B6-8A21-A4FE6D06D43B}" destId="{83ECDC02-166A-4D29-8D61-ACA83633A192}" srcOrd="0" destOrd="0" presId="urn:microsoft.com/office/officeart/2009/3/layout/StepUpProcess"/>
    <dgm:cxn modelId="{8F724F7E-83EB-462B-A6FB-2DC0267F4A10}" type="presParOf" srcId="{8EA608D6-5FD5-42B6-8A21-A4FE6D06D43B}" destId="{9A0DDA00-323B-462E-9EB0-5ACD7586832A}" srcOrd="1" destOrd="0" presId="urn:microsoft.com/office/officeart/2009/3/layout/StepUpProcess"/>
    <dgm:cxn modelId="{075A50F9-24CE-4374-8F67-FF6891B6E337}" type="presParOf" srcId="{8EA608D6-5FD5-42B6-8A21-A4FE6D06D43B}" destId="{4B6AD540-2331-4DF9-8300-75A7F70267DD}" srcOrd="2" destOrd="0" presId="urn:microsoft.com/office/officeart/2009/3/layout/StepUpProcess"/>
    <dgm:cxn modelId="{E3BBE702-505F-4300-9603-3BE7295C9051}" type="presParOf" srcId="{CBE13DAD-9D7A-42C1-AB60-5D3FFF074A39}" destId="{BE4D6851-54CB-46F9-9276-CE04DC8BD54B}" srcOrd="3" destOrd="0" presId="urn:microsoft.com/office/officeart/2009/3/layout/StepUpProcess"/>
    <dgm:cxn modelId="{BC22BD69-F22B-4D0B-A197-5EB366E064C0}" type="presParOf" srcId="{BE4D6851-54CB-46F9-9276-CE04DC8BD54B}" destId="{AAE6E1EE-55CF-4AD9-A40B-811360454D98}" srcOrd="0" destOrd="0" presId="urn:microsoft.com/office/officeart/2009/3/layout/StepUpProcess"/>
    <dgm:cxn modelId="{2A83B29B-D3EC-4550-823D-BE95E55AEBF9}" type="presParOf" srcId="{CBE13DAD-9D7A-42C1-AB60-5D3FFF074A39}" destId="{6F530FFC-99CE-4E75-9466-317977046743}" srcOrd="4" destOrd="0" presId="urn:microsoft.com/office/officeart/2009/3/layout/StepUpProcess"/>
    <dgm:cxn modelId="{60C6CF1B-8E6B-4848-ABD1-C9B608D178A0}" type="presParOf" srcId="{6F530FFC-99CE-4E75-9466-317977046743}" destId="{5333FC79-E7EB-4206-BA3B-9C01D60C6C9C}" srcOrd="0" destOrd="0" presId="urn:microsoft.com/office/officeart/2009/3/layout/StepUpProcess"/>
    <dgm:cxn modelId="{3E9914BD-9CE3-40B3-A041-C971B4614525}" type="presParOf" srcId="{6F530FFC-99CE-4E75-9466-317977046743}" destId="{B6417D31-98A6-481A-B43F-BBDC53ADBBA1}" srcOrd="1" destOrd="0" presId="urn:microsoft.com/office/officeart/2009/3/layout/StepUpProcess"/>
    <dgm:cxn modelId="{A12EA2D3-42EF-4313-A7B8-B99856C1B662}" type="presParOf" srcId="{6F530FFC-99CE-4E75-9466-317977046743}" destId="{49389135-3130-47E7-BB90-B829B6378048}" srcOrd="2" destOrd="0" presId="urn:microsoft.com/office/officeart/2009/3/layout/StepUpProcess"/>
    <dgm:cxn modelId="{36090C6B-58AA-4367-8049-5E63DEFD2F75}" type="presParOf" srcId="{CBE13DAD-9D7A-42C1-AB60-5D3FFF074A39}" destId="{DA147EE8-0687-4259-BF55-66B159AC62AF}" srcOrd="5" destOrd="0" presId="urn:microsoft.com/office/officeart/2009/3/layout/StepUpProcess"/>
    <dgm:cxn modelId="{418434B3-E983-4D2E-B4B3-D110620300CD}" type="presParOf" srcId="{DA147EE8-0687-4259-BF55-66B159AC62AF}" destId="{3BA1D6D4-B798-4807-A6C2-94EEC7F32817}" srcOrd="0" destOrd="0" presId="urn:microsoft.com/office/officeart/2009/3/layout/StepUpProcess"/>
    <dgm:cxn modelId="{65157135-4BF1-4CB3-B278-0BB1C6107CDE}" type="presParOf" srcId="{CBE13DAD-9D7A-42C1-AB60-5D3FFF074A39}" destId="{52B4D3EC-B529-40E7-9B32-77A3998F61E8}" srcOrd="6" destOrd="0" presId="urn:microsoft.com/office/officeart/2009/3/layout/StepUpProcess"/>
    <dgm:cxn modelId="{99533ADE-CD11-4910-8C71-24747B0DE4AA}" type="presParOf" srcId="{52B4D3EC-B529-40E7-9B32-77A3998F61E8}" destId="{4A024B4F-C275-458D-B9F8-B8368F3ACA02}" srcOrd="0" destOrd="0" presId="urn:microsoft.com/office/officeart/2009/3/layout/StepUpProcess"/>
    <dgm:cxn modelId="{0FD5408A-56FC-40E6-AFB7-0BA3E56D4A05}" type="presParOf" srcId="{52B4D3EC-B529-40E7-9B32-77A3998F61E8}" destId="{9BD74764-714C-4775-96F3-A0961F105BF1}"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356A5D-4DD1-4FAE-8F1F-91D633120D92}" type="doc">
      <dgm:prSet loTypeId="urn:microsoft.com/office/officeart/2009/3/layout/StepUpProcess" loCatId="process" qsTypeId="urn:microsoft.com/office/officeart/2005/8/quickstyle/simple3" qsCatId="simple" csTypeId="urn:microsoft.com/office/officeart/2005/8/colors/accent1_2" csCatId="accent1" phldr="1"/>
      <dgm:spPr/>
      <dgm:t>
        <a:bodyPr/>
        <a:lstStyle/>
        <a:p>
          <a:endParaRPr lang="zh-CN" altLang="en-US"/>
        </a:p>
      </dgm:t>
    </dgm:pt>
    <dgm:pt modelId="{A51D293D-A9C1-4D88-A5FE-2D250D7D7FB4}">
      <dgm:prSet phldrT="[文本]"/>
      <dgm:spPr/>
      <dgm:t>
        <a:bodyPr/>
        <a:lstStyle/>
        <a:p>
          <a:r>
            <a:rPr lang="zh-CN" altLang="en-US" b="1">
              <a:solidFill>
                <a:srgbClr val="FF0000"/>
              </a:solidFill>
            </a:rPr>
            <a:t>国家自然科学基金面上项目</a:t>
          </a:r>
          <a:endParaRPr lang="zh-CN" altLang="en-US" dirty="0">
            <a:solidFill>
              <a:srgbClr val="FF0000"/>
            </a:solidFill>
          </a:endParaRPr>
        </a:p>
      </dgm:t>
    </dgm:pt>
    <dgm:pt modelId="{CFC2BCC6-4426-4E8B-BD86-9B326BEDDF4B}" type="parTrans" cxnId="{9C7D9A57-4B2B-44FE-B6C3-876FFA7B5100}">
      <dgm:prSet/>
      <dgm:spPr/>
      <dgm:t>
        <a:bodyPr/>
        <a:lstStyle/>
        <a:p>
          <a:endParaRPr lang="zh-CN" altLang="en-US">
            <a:solidFill>
              <a:srgbClr val="FF0000"/>
            </a:solidFill>
          </a:endParaRPr>
        </a:p>
      </dgm:t>
    </dgm:pt>
    <dgm:pt modelId="{A89EFC26-9839-4E5F-ADF6-350AA5A1EB9A}" type="sibTrans" cxnId="{9C7D9A57-4B2B-44FE-B6C3-876FFA7B5100}">
      <dgm:prSet/>
      <dgm:spPr/>
      <dgm:t>
        <a:bodyPr/>
        <a:lstStyle/>
        <a:p>
          <a:endParaRPr lang="zh-CN" altLang="en-US">
            <a:solidFill>
              <a:srgbClr val="FF0000"/>
            </a:solidFill>
          </a:endParaRPr>
        </a:p>
      </dgm:t>
    </dgm:pt>
    <dgm:pt modelId="{66A3BFB4-4425-482B-A198-C322404A66A0}">
      <dgm:prSet phldrT="[文本]"/>
      <dgm:spPr/>
      <dgm:t>
        <a:bodyPr/>
        <a:lstStyle/>
        <a:p>
          <a:r>
            <a:rPr lang="zh-CN" altLang="en-US" b="1" dirty="0">
              <a:solidFill>
                <a:srgbClr val="FF0000"/>
              </a:solidFill>
            </a:rPr>
            <a:t>国家自然科学基金委</a:t>
          </a:r>
          <a:r>
            <a:rPr lang="en-US" altLang="zh-CN" b="1" dirty="0">
              <a:solidFill>
                <a:srgbClr val="FF0000"/>
              </a:solidFill>
            </a:rPr>
            <a:t>-</a:t>
          </a:r>
          <a:r>
            <a:rPr lang="zh-CN" altLang="en-US" b="1" dirty="0">
              <a:solidFill>
                <a:srgbClr val="FF0000"/>
              </a:solidFill>
            </a:rPr>
            <a:t>广东联合项目</a:t>
          </a:r>
          <a:endParaRPr lang="zh-CN" altLang="en-US" dirty="0">
            <a:solidFill>
              <a:srgbClr val="FF0000"/>
            </a:solidFill>
          </a:endParaRPr>
        </a:p>
      </dgm:t>
    </dgm:pt>
    <dgm:pt modelId="{171C4E49-2AD4-4A24-B95B-51B1299E2791}" type="parTrans" cxnId="{8114719B-6980-441F-95BB-9EA93CF40173}">
      <dgm:prSet/>
      <dgm:spPr/>
      <dgm:t>
        <a:bodyPr/>
        <a:lstStyle/>
        <a:p>
          <a:endParaRPr lang="zh-CN" altLang="en-US">
            <a:solidFill>
              <a:srgbClr val="FF0000"/>
            </a:solidFill>
          </a:endParaRPr>
        </a:p>
      </dgm:t>
    </dgm:pt>
    <dgm:pt modelId="{55607996-9AA1-4C89-9417-E2471572122E}" type="sibTrans" cxnId="{8114719B-6980-441F-95BB-9EA93CF40173}">
      <dgm:prSet/>
      <dgm:spPr/>
      <dgm:t>
        <a:bodyPr/>
        <a:lstStyle/>
        <a:p>
          <a:endParaRPr lang="zh-CN" altLang="en-US">
            <a:solidFill>
              <a:srgbClr val="FF0000"/>
            </a:solidFill>
          </a:endParaRPr>
        </a:p>
      </dgm:t>
    </dgm:pt>
    <dgm:pt modelId="{A8047639-7078-419C-ADEB-412B764F9B74}">
      <dgm:prSet phldrT="[文本]"/>
      <dgm:spPr/>
      <dgm:t>
        <a:bodyPr/>
        <a:lstStyle/>
        <a:p>
          <a:r>
            <a:rPr lang="zh-CN" altLang="en-US" b="1">
              <a:solidFill>
                <a:srgbClr val="FF0000"/>
              </a:solidFill>
            </a:rPr>
            <a:t>国家</a:t>
          </a:r>
          <a:r>
            <a:rPr lang="en-US" altLang="zh-CN" b="1">
              <a:solidFill>
                <a:srgbClr val="FF0000"/>
              </a:solidFill>
            </a:rPr>
            <a:t>863</a:t>
          </a:r>
          <a:r>
            <a:rPr lang="zh-CN" altLang="en-US" b="1">
              <a:solidFill>
                <a:srgbClr val="FF0000"/>
              </a:solidFill>
            </a:rPr>
            <a:t>计划军口课题</a:t>
          </a:r>
          <a:endParaRPr lang="zh-CN" altLang="en-US" dirty="0">
            <a:solidFill>
              <a:srgbClr val="FF0000"/>
            </a:solidFill>
          </a:endParaRPr>
        </a:p>
      </dgm:t>
    </dgm:pt>
    <dgm:pt modelId="{97D660F3-DAC6-4980-98FC-EA57937162A1}" type="parTrans" cxnId="{39672653-3ED3-4FDB-B678-A43A359A8503}">
      <dgm:prSet/>
      <dgm:spPr/>
      <dgm:t>
        <a:bodyPr/>
        <a:lstStyle/>
        <a:p>
          <a:endParaRPr lang="zh-CN" altLang="en-US">
            <a:solidFill>
              <a:srgbClr val="FF0000"/>
            </a:solidFill>
          </a:endParaRPr>
        </a:p>
      </dgm:t>
    </dgm:pt>
    <dgm:pt modelId="{4F94B89C-22B5-449A-97B6-A5D0C1B908D7}" type="sibTrans" cxnId="{39672653-3ED3-4FDB-B678-A43A359A8503}">
      <dgm:prSet/>
      <dgm:spPr/>
      <dgm:t>
        <a:bodyPr/>
        <a:lstStyle/>
        <a:p>
          <a:endParaRPr lang="zh-CN" altLang="en-US">
            <a:solidFill>
              <a:srgbClr val="FF0000"/>
            </a:solidFill>
          </a:endParaRPr>
        </a:p>
      </dgm:t>
    </dgm:pt>
    <dgm:pt modelId="{2CE50861-433A-4597-A886-FC5708931B01}">
      <dgm:prSet phldrT="[文本]"/>
      <dgm:spPr/>
      <dgm:t>
        <a:bodyPr/>
        <a:lstStyle/>
        <a:p>
          <a:r>
            <a:rPr lang="zh-CN" altLang="en-US" b="1" dirty="0">
              <a:solidFill>
                <a:srgbClr val="FF0000"/>
              </a:solidFill>
            </a:rPr>
            <a:t>国家重点研发计划课题</a:t>
          </a:r>
          <a:endParaRPr lang="zh-CN" altLang="en-US" dirty="0">
            <a:solidFill>
              <a:srgbClr val="FF0000"/>
            </a:solidFill>
          </a:endParaRPr>
        </a:p>
      </dgm:t>
    </dgm:pt>
    <dgm:pt modelId="{31DDF87A-A49D-408C-BCBF-C2D9915916CA}" type="parTrans" cxnId="{F3290194-13A0-479A-85C5-D18D6DB61148}">
      <dgm:prSet/>
      <dgm:spPr/>
      <dgm:t>
        <a:bodyPr/>
        <a:lstStyle/>
        <a:p>
          <a:endParaRPr lang="zh-CN" altLang="en-US">
            <a:solidFill>
              <a:srgbClr val="FF0000"/>
            </a:solidFill>
          </a:endParaRPr>
        </a:p>
      </dgm:t>
    </dgm:pt>
    <dgm:pt modelId="{DF8E29AC-1781-431E-AE13-31C25F2E061C}" type="sibTrans" cxnId="{F3290194-13A0-479A-85C5-D18D6DB61148}">
      <dgm:prSet/>
      <dgm:spPr/>
      <dgm:t>
        <a:bodyPr/>
        <a:lstStyle/>
        <a:p>
          <a:endParaRPr lang="zh-CN" altLang="en-US">
            <a:solidFill>
              <a:srgbClr val="FF0000"/>
            </a:solidFill>
          </a:endParaRPr>
        </a:p>
      </dgm:t>
    </dgm:pt>
    <dgm:pt modelId="{CBE13DAD-9D7A-42C1-AB60-5D3FFF074A39}" type="pres">
      <dgm:prSet presAssocID="{93356A5D-4DD1-4FAE-8F1F-91D633120D92}" presName="rootnode" presStyleCnt="0">
        <dgm:presLayoutVars>
          <dgm:chMax/>
          <dgm:chPref/>
          <dgm:dir/>
          <dgm:animLvl val="lvl"/>
        </dgm:presLayoutVars>
      </dgm:prSet>
      <dgm:spPr/>
      <dgm:t>
        <a:bodyPr/>
        <a:lstStyle/>
        <a:p>
          <a:endParaRPr lang="zh-CN" altLang="en-US"/>
        </a:p>
      </dgm:t>
    </dgm:pt>
    <dgm:pt modelId="{40CF0043-FDCB-455D-9485-652260EDD596}" type="pres">
      <dgm:prSet presAssocID="{A51D293D-A9C1-4D88-A5FE-2D250D7D7FB4}" presName="composite" presStyleCnt="0"/>
      <dgm:spPr/>
    </dgm:pt>
    <dgm:pt modelId="{DB9E8484-B92E-4172-B042-3D092A970BF6}" type="pres">
      <dgm:prSet presAssocID="{A51D293D-A9C1-4D88-A5FE-2D250D7D7FB4}" presName="LShape" presStyleLbl="alignNode1" presStyleIdx="0" presStyleCnt="7"/>
      <dgm:spPr/>
    </dgm:pt>
    <dgm:pt modelId="{0BD0BA49-70FB-4354-95D6-F3A88E6C9CED}" type="pres">
      <dgm:prSet presAssocID="{A51D293D-A9C1-4D88-A5FE-2D250D7D7FB4}" presName="ParentText" presStyleLbl="revTx" presStyleIdx="0" presStyleCnt="4">
        <dgm:presLayoutVars>
          <dgm:chMax val="0"/>
          <dgm:chPref val="0"/>
          <dgm:bulletEnabled val="1"/>
        </dgm:presLayoutVars>
      </dgm:prSet>
      <dgm:spPr/>
      <dgm:t>
        <a:bodyPr/>
        <a:lstStyle/>
        <a:p>
          <a:endParaRPr lang="zh-CN" altLang="en-US"/>
        </a:p>
      </dgm:t>
    </dgm:pt>
    <dgm:pt modelId="{A888E74A-6F01-4017-9127-0875D443C9F4}" type="pres">
      <dgm:prSet presAssocID="{A51D293D-A9C1-4D88-A5FE-2D250D7D7FB4}" presName="Triangle" presStyleLbl="alignNode1" presStyleIdx="1" presStyleCnt="7"/>
      <dgm:spPr/>
    </dgm:pt>
    <dgm:pt modelId="{EAA147D9-ED05-4AAB-A1A0-2043F93462FC}" type="pres">
      <dgm:prSet presAssocID="{A89EFC26-9839-4E5F-ADF6-350AA5A1EB9A}" presName="sibTrans" presStyleCnt="0"/>
      <dgm:spPr/>
    </dgm:pt>
    <dgm:pt modelId="{3E34B2CF-D256-4613-B6D8-2140D2802869}" type="pres">
      <dgm:prSet presAssocID="{A89EFC26-9839-4E5F-ADF6-350AA5A1EB9A}" presName="space" presStyleCnt="0"/>
      <dgm:spPr/>
    </dgm:pt>
    <dgm:pt modelId="{8EA608D6-5FD5-42B6-8A21-A4FE6D06D43B}" type="pres">
      <dgm:prSet presAssocID="{66A3BFB4-4425-482B-A198-C322404A66A0}" presName="composite" presStyleCnt="0"/>
      <dgm:spPr/>
    </dgm:pt>
    <dgm:pt modelId="{83ECDC02-166A-4D29-8D61-ACA83633A192}" type="pres">
      <dgm:prSet presAssocID="{66A3BFB4-4425-482B-A198-C322404A66A0}" presName="LShape" presStyleLbl="alignNode1" presStyleIdx="2" presStyleCnt="7"/>
      <dgm:spPr/>
    </dgm:pt>
    <dgm:pt modelId="{9A0DDA00-323B-462E-9EB0-5ACD7586832A}" type="pres">
      <dgm:prSet presAssocID="{66A3BFB4-4425-482B-A198-C322404A66A0}" presName="ParentText" presStyleLbl="revTx" presStyleIdx="1" presStyleCnt="4">
        <dgm:presLayoutVars>
          <dgm:chMax val="0"/>
          <dgm:chPref val="0"/>
          <dgm:bulletEnabled val="1"/>
        </dgm:presLayoutVars>
      </dgm:prSet>
      <dgm:spPr/>
      <dgm:t>
        <a:bodyPr/>
        <a:lstStyle/>
        <a:p>
          <a:endParaRPr lang="zh-CN" altLang="en-US"/>
        </a:p>
      </dgm:t>
    </dgm:pt>
    <dgm:pt modelId="{4B6AD540-2331-4DF9-8300-75A7F70267DD}" type="pres">
      <dgm:prSet presAssocID="{66A3BFB4-4425-482B-A198-C322404A66A0}" presName="Triangle" presStyleLbl="alignNode1" presStyleIdx="3" presStyleCnt="7"/>
      <dgm:spPr/>
    </dgm:pt>
    <dgm:pt modelId="{BE4D6851-54CB-46F9-9276-CE04DC8BD54B}" type="pres">
      <dgm:prSet presAssocID="{55607996-9AA1-4C89-9417-E2471572122E}" presName="sibTrans" presStyleCnt="0"/>
      <dgm:spPr/>
    </dgm:pt>
    <dgm:pt modelId="{AAE6E1EE-55CF-4AD9-A40B-811360454D98}" type="pres">
      <dgm:prSet presAssocID="{55607996-9AA1-4C89-9417-E2471572122E}" presName="space" presStyleCnt="0"/>
      <dgm:spPr/>
    </dgm:pt>
    <dgm:pt modelId="{6F530FFC-99CE-4E75-9466-317977046743}" type="pres">
      <dgm:prSet presAssocID="{A8047639-7078-419C-ADEB-412B764F9B74}" presName="composite" presStyleCnt="0"/>
      <dgm:spPr/>
    </dgm:pt>
    <dgm:pt modelId="{5333FC79-E7EB-4206-BA3B-9C01D60C6C9C}" type="pres">
      <dgm:prSet presAssocID="{A8047639-7078-419C-ADEB-412B764F9B74}" presName="LShape" presStyleLbl="alignNode1" presStyleIdx="4" presStyleCnt="7"/>
      <dgm:spPr/>
    </dgm:pt>
    <dgm:pt modelId="{B6417D31-98A6-481A-B43F-BBDC53ADBBA1}" type="pres">
      <dgm:prSet presAssocID="{A8047639-7078-419C-ADEB-412B764F9B74}" presName="ParentText" presStyleLbl="revTx" presStyleIdx="2" presStyleCnt="4">
        <dgm:presLayoutVars>
          <dgm:chMax val="0"/>
          <dgm:chPref val="0"/>
          <dgm:bulletEnabled val="1"/>
        </dgm:presLayoutVars>
      </dgm:prSet>
      <dgm:spPr/>
      <dgm:t>
        <a:bodyPr/>
        <a:lstStyle/>
        <a:p>
          <a:endParaRPr lang="zh-CN" altLang="en-US"/>
        </a:p>
      </dgm:t>
    </dgm:pt>
    <dgm:pt modelId="{49389135-3130-47E7-BB90-B829B6378048}" type="pres">
      <dgm:prSet presAssocID="{A8047639-7078-419C-ADEB-412B764F9B74}" presName="Triangle" presStyleLbl="alignNode1" presStyleIdx="5" presStyleCnt="7"/>
      <dgm:spPr/>
    </dgm:pt>
    <dgm:pt modelId="{DA147EE8-0687-4259-BF55-66B159AC62AF}" type="pres">
      <dgm:prSet presAssocID="{4F94B89C-22B5-449A-97B6-A5D0C1B908D7}" presName="sibTrans" presStyleCnt="0"/>
      <dgm:spPr/>
    </dgm:pt>
    <dgm:pt modelId="{3BA1D6D4-B798-4807-A6C2-94EEC7F32817}" type="pres">
      <dgm:prSet presAssocID="{4F94B89C-22B5-449A-97B6-A5D0C1B908D7}" presName="space" presStyleCnt="0"/>
      <dgm:spPr/>
    </dgm:pt>
    <dgm:pt modelId="{52B4D3EC-B529-40E7-9B32-77A3998F61E8}" type="pres">
      <dgm:prSet presAssocID="{2CE50861-433A-4597-A886-FC5708931B01}" presName="composite" presStyleCnt="0"/>
      <dgm:spPr/>
    </dgm:pt>
    <dgm:pt modelId="{4A024B4F-C275-458D-B9F8-B8368F3ACA02}" type="pres">
      <dgm:prSet presAssocID="{2CE50861-433A-4597-A886-FC5708931B01}" presName="LShape" presStyleLbl="alignNode1" presStyleIdx="6" presStyleCnt="7"/>
      <dgm:spPr/>
    </dgm:pt>
    <dgm:pt modelId="{9BD74764-714C-4775-96F3-A0961F105BF1}" type="pres">
      <dgm:prSet presAssocID="{2CE50861-433A-4597-A886-FC5708931B01}" presName="ParentText" presStyleLbl="revTx" presStyleIdx="3" presStyleCnt="4">
        <dgm:presLayoutVars>
          <dgm:chMax val="0"/>
          <dgm:chPref val="0"/>
          <dgm:bulletEnabled val="1"/>
        </dgm:presLayoutVars>
      </dgm:prSet>
      <dgm:spPr/>
      <dgm:t>
        <a:bodyPr/>
        <a:lstStyle/>
        <a:p>
          <a:endParaRPr lang="zh-CN" altLang="en-US"/>
        </a:p>
      </dgm:t>
    </dgm:pt>
  </dgm:ptLst>
  <dgm:cxnLst>
    <dgm:cxn modelId="{F3290194-13A0-479A-85C5-D18D6DB61148}" srcId="{93356A5D-4DD1-4FAE-8F1F-91D633120D92}" destId="{2CE50861-433A-4597-A886-FC5708931B01}" srcOrd="3" destOrd="0" parTransId="{31DDF87A-A49D-408C-BCBF-C2D9915916CA}" sibTransId="{DF8E29AC-1781-431E-AE13-31C25F2E061C}"/>
    <dgm:cxn modelId="{39672653-3ED3-4FDB-B678-A43A359A8503}" srcId="{93356A5D-4DD1-4FAE-8F1F-91D633120D92}" destId="{A8047639-7078-419C-ADEB-412B764F9B74}" srcOrd="2" destOrd="0" parTransId="{97D660F3-DAC6-4980-98FC-EA57937162A1}" sibTransId="{4F94B89C-22B5-449A-97B6-A5D0C1B908D7}"/>
    <dgm:cxn modelId="{CD8E4BC5-C043-4AE5-88FF-4CFB92FC4E87}" type="presOf" srcId="{66A3BFB4-4425-482B-A198-C322404A66A0}" destId="{9A0DDA00-323B-462E-9EB0-5ACD7586832A}" srcOrd="0" destOrd="0" presId="urn:microsoft.com/office/officeart/2009/3/layout/StepUpProcess"/>
    <dgm:cxn modelId="{14726D91-0328-4821-AE33-6F6AAE8E48A3}" type="presOf" srcId="{A51D293D-A9C1-4D88-A5FE-2D250D7D7FB4}" destId="{0BD0BA49-70FB-4354-95D6-F3A88E6C9CED}" srcOrd="0" destOrd="0" presId="urn:microsoft.com/office/officeart/2009/3/layout/StepUpProcess"/>
    <dgm:cxn modelId="{8114719B-6980-441F-95BB-9EA93CF40173}" srcId="{93356A5D-4DD1-4FAE-8F1F-91D633120D92}" destId="{66A3BFB4-4425-482B-A198-C322404A66A0}" srcOrd="1" destOrd="0" parTransId="{171C4E49-2AD4-4A24-B95B-51B1299E2791}" sibTransId="{55607996-9AA1-4C89-9417-E2471572122E}"/>
    <dgm:cxn modelId="{9C7D9A57-4B2B-44FE-B6C3-876FFA7B5100}" srcId="{93356A5D-4DD1-4FAE-8F1F-91D633120D92}" destId="{A51D293D-A9C1-4D88-A5FE-2D250D7D7FB4}" srcOrd="0" destOrd="0" parTransId="{CFC2BCC6-4426-4E8B-BD86-9B326BEDDF4B}" sibTransId="{A89EFC26-9839-4E5F-ADF6-350AA5A1EB9A}"/>
    <dgm:cxn modelId="{845B22B4-5082-4665-B3E6-AB98D8C9EE9C}" type="presOf" srcId="{93356A5D-4DD1-4FAE-8F1F-91D633120D92}" destId="{CBE13DAD-9D7A-42C1-AB60-5D3FFF074A39}" srcOrd="0" destOrd="0" presId="urn:microsoft.com/office/officeart/2009/3/layout/StepUpProcess"/>
    <dgm:cxn modelId="{98348A76-A199-46F4-B281-D45156D4F1E9}" type="presOf" srcId="{A8047639-7078-419C-ADEB-412B764F9B74}" destId="{B6417D31-98A6-481A-B43F-BBDC53ADBBA1}" srcOrd="0" destOrd="0" presId="urn:microsoft.com/office/officeart/2009/3/layout/StepUpProcess"/>
    <dgm:cxn modelId="{E53E691D-235C-4124-8EEC-960AC5C928EE}" type="presOf" srcId="{2CE50861-433A-4597-A886-FC5708931B01}" destId="{9BD74764-714C-4775-96F3-A0961F105BF1}" srcOrd="0" destOrd="0" presId="urn:microsoft.com/office/officeart/2009/3/layout/StepUpProcess"/>
    <dgm:cxn modelId="{B5E592BF-5378-4CDF-8633-209F7937B430}" type="presParOf" srcId="{CBE13DAD-9D7A-42C1-AB60-5D3FFF074A39}" destId="{40CF0043-FDCB-455D-9485-652260EDD596}" srcOrd="0" destOrd="0" presId="urn:microsoft.com/office/officeart/2009/3/layout/StepUpProcess"/>
    <dgm:cxn modelId="{EFDB72ED-F508-47B3-AD91-3A20D45451BD}" type="presParOf" srcId="{40CF0043-FDCB-455D-9485-652260EDD596}" destId="{DB9E8484-B92E-4172-B042-3D092A970BF6}" srcOrd="0" destOrd="0" presId="urn:microsoft.com/office/officeart/2009/3/layout/StepUpProcess"/>
    <dgm:cxn modelId="{614AC7DD-4172-4291-9931-C933A305C86D}" type="presParOf" srcId="{40CF0043-FDCB-455D-9485-652260EDD596}" destId="{0BD0BA49-70FB-4354-95D6-F3A88E6C9CED}" srcOrd="1" destOrd="0" presId="urn:microsoft.com/office/officeart/2009/3/layout/StepUpProcess"/>
    <dgm:cxn modelId="{5D14F209-EAE2-435A-8354-A87CD71654D3}" type="presParOf" srcId="{40CF0043-FDCB-455D-9485-652260EDD596}" destId="{A888E74A-6F01-4017-9127-0875D443C9F4}" srcOrd="2" destOrd="0" presId="urn:microsoft.com/office/officeart/2009/3/layout/StepUpProcess"/>
    <dgm:cxn modelId="{62CF518A-EACB-4944-B9A4-A2E3BAE5B65B}" type="presParOf" srcId="{CBE13DAD-9D7A-42C1-AB60-5D3FFF074A39}" destId="{EAA147D9-ED05-4AAB-A1A0-2043F93462FC}" srcOrd="1" destOrd="0" presId="urn:microsoft.com/office/officeart/2009/3/layout/StepUpProcess"/>
    <dgm:cxn modelId="{DA260E88-244B-46B5-9168-B4149437E90F}" type="presParOf" srcId="{EAA147D9-ED05-4AAB-A1A0-2043F93462FC}" destId="{3E34B2CF-D256-4613-B6D8-2140D2802869}" srcOrd="0" destOrd="0" presId="urn:microsoft.com/office/officeart/2009/3/layout/StepUpProcess"/>
    <dgm:cxn modelId="{C682D56C-49DA-4CF7-B398-60DBBE77E9E4}" type="presParOf" srcId="{CBE13DAD-9D7A-42C1-AB60-5D3FFF074A39}" destId="{8EA608D6-5FD5-42B6-8A21-A4FE6D06D43B}" srcOrd="2" destOrd="0" presId="urn:microsoft.com/office/officeart/2009/3/layout/StepUpProcess"/>
    <dgm:cxn modelId="{C2EA482E-FB89-4261-909E-BF25CDB3F0C5}" type="presParOf" srcId="{8EA608D6-5FD5-42B6-8A21-A4FE6D06D43B}" destId="{83ECDC02-166A-4D29-8D61-ACA83633A192}" srcOrd="0" destOrd="0" presId="urn:microsoft.com/office/officeart/2009/3/layout/StepUpProcess"/>
    <dgm:cxn modelId="{6ADE8ED8-7113-4B0D-9F3D-A4382D96ED35}" type="presParOf" srcId="{8EA608D6-5FD5-42B6-8A21-A4FE6D06D43B}" destId="{9A0DDA00-323B-462E-9EB0-5ACD7586832A}" srcOrd="1" destOrd="0" presId="urn:microsoft.com/office/officeart/2009/3/layout/StepUpProcess"/>
    <dgm:cxn modelId="{85CBBCCA-7DCE-4018-B6DD-256FAA758DFF}" type="presParOf" srcId="{8EA608D6-5FD5-42B6-8A21-A4FE6D06D43B}" destId="{4B6AD540-2331-4DF9-8300-75A7F70267DD}" srcOrd="2" destOrd="0" presId="urn:microsoft.com/office/officeart/2009/3/layout/StepUpProcess"/>
    <dgm:cxn modelId="{C737754C-01A6-437A-B0E1-137CA05090C9}" type="presParOf" srcId="{CBE13DAD-9D7A-42C1-AB60-5D3FFF074A39}" destId="{BE4D6851-54CB-46F9-9276-CE04DC8BD54B}" srcOrd="3" destOrd="0" presId="urn:microsoft.com/office/officeart/2009/3/layout/StepUpProcess"/>
    <dgm:cxn modelId="{F9637DB0-DA48-488E-9E62-09655CE1CDDE}" type="presParOf" srcId="{BE4D6851-54CB-46F9-9276-CE04DC8BD54B}" destId="{AAE6E1EE-55CF-4AD9-A40B-811360454D98}" srcOrd="0" destOrd="0" presId="urn:microsoft.com/office/officeart/2009/3/layout/StepUpProcess"/>
    <dgm:cxn modelId="{830FCA19-6815-4CA1-B052-C23293BA5B85}" type="presParOf" srcId="{CBE13DAD-9D7A-42C1-AB60-5D3FFF074A39}" destId="{6F530FFC-99CE-4E75-9466-317977046743}" srcOrd="4" destOrd="0" presId="urn:microsoft.com/office/officeart/2009/3/layout/StepUpProcess"/>
    <dgm:cxn modelId="{B1B30B7D-3674-45F9-B983-6951952B531F}" type="presParOf" srcId="{6F530FFC-99CE-4E75-9466-317977046743}" destId="{5333FC79-E7EB-4206-BA3B-9C01D60C6C9C}" srcOrd="0" destOrd="0" presId="urn:microsoft.com/office/officeart/2009/3/layout/StepUpProcess"/>
    <dgm:cxn modelId="{453212E4-3612-49E2-AA3F-EA33DC6584CE}" type="presParOf" srcId="{6F530FFC-99CE-4E75-9466-317977046743}" destId="{B6417D31-98A6-481A-B43F-BBDC53ADBBA1}" srcOrd="1" destOrd="0" presId="urn:microsoft.com/office/officeart/2009/3/layout/StepUpProcess"/>
    <dgm:cxn modelId="{CD32AE0C-CC68-4418-B5CA-C846292663BC}" type="presParOf" srcId="{6F530FFC-99CE-4E75-9466-317977046743}" destId="{49389135-3130-47E7-BB90-B829B6378048}" srcOrd="2" destOrd="0" presId="urn:microsoft.com/office/officeart/2009/3/layout/StepUpProcess"/>
    <dgm:cxn modelId="{0BE1A3B9-EDB9-4B4C-910F-733F2A396CD4}" type="presParOf" srcId="{CBE13DAD-9D7A-42C1-AB60-5D3FFF074A39}" destId="{DA147EE8-0687-4259-BF55-66B159AC62AF}" srcOrd="5" destOrd="0" presId="urn:microsoft.com/office/officeart/2009/3/layout/StepUpProcess"/>
    <dgm:cxn modelId="{8FDDEA5C-DF8C-41E6-9CAD-949EEF6F215A}" type="presParOf" srcId="{DA147EE8-0687-4259-BF55-66B159AC62AF}" destId="{3BA1D6D4-B798-4807-A6C2-94EEC7F32817}" srcOrd="0" destOrd="0" presId="urn:microsoft.com/office/officeart/2009/3/layout/StepUpProcess"/>
    <dgm:cxn modelId="{ECF63083-DCCE-46E1-B005-FEA1FF42E12F}" type="presParOf" srcId="{CBE13DAD-9D7A-42C1-AB60-5D3FFF074A39}" destId="{52B4D3EC-B529-40E7-9B32-77A3998F61E8}" srcOrd="6" destOrd="0" presId="urn:microsoft.com/office/officeart/2009/3/layout/StepUpProcess"/>
    <dgm:cxn modelId="{1585F553-F5D1-44D5-A7F5-E16A0845D444}" type="presParOf" srcId="{52B4D3EC-B529-40E7-9B32-77A3998F61E8}" destId="{4A024B4F-C275-458D-B9F8-B8368F3ACA02}" srcOrd="0" destOrd="0" presId="urn:microsoft.com/office/officeart/2009/3/layout/StepUpProcess"/>
    <dgm:cxn modelId="{2498BED3-FF3B-4124-ADC8-B01C16C76F06}" type="presParOf" srcId="{52B4D3EC-B529-40E7-9B32-77A3998F61E8}" destId="{9BD74764-714C-4775-96F3-A0961F105BF1}"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356A5D-4DD1-4FAE-8F1F-91D633120D92}" type="doc">
      <dgm:prSet loTypeId="urn:microsoft.com/office/officeart/2009/3/layout/StepUpProcess" loCatId="process" qsTypeId="urn:microsoft.com/office/officeart/2005/8/quickstyle/simple5" qsCatId="simple" csTypeId="urn:microsoft.com/office/officeart/2005/8/colors/accent1_2" csCatId="accent1" phldr="1"/>
      <dgm:spPr/>
      <dgm:t>
        <a:bodyPr/>
        <a:lstStyle/>
        <a:p>
          <a:endParaRPr lang="zh-CN" altLang="en-US"/>
        </a:p>
      </dgm:t>
    </dgm:pt>
    <dgm:pt modelId="{A51D293D-A9C1-4D88-A5FE-2D250D7D7FB4}">
      <dgm:prSet phldrT="[文本]"/>
      <dgm:spPr/>
      <dgm:t>
        <a:bodyPr/>
        <a:lstStyle/>
        <a:p>
          <a:r>
            <a:rPr lang="en-US" altLang="zh-CN" b="1">
              <a:solidFill>
                <a:srgbClr val="FFC000"/>
              </a:solidFill>
            </a:rPr>
            <a:t>2014</a:t>
          </a:r>
          <a:r>
            <a:rPr lang="zh-CN" altLang="en-US" b="1">
              <a:solidFill>
                <a:srgbClr val="FFC000"/>
              </a:solidFill>
            </a:rPr>
            <a:t>教育部科技进步二等奖</a:t>
          </a:r>
          <a:endParaRPr lang="zh-CN" altLang="en-US" dirty="0">
            <a:solidFill>
              <a:srgbClr val="FFC000"/>
            </a:solidFill>
          </a:endParaRPr>
        </a:p>
      </dgm:t>
    </dgm:pt>
    <dgm:pt modelId="{CFC2BCC6-4426-4E8B-BD86-9B326BEDDF4B}" type="parTrans" cxnId="{9C7D9A57-4B2B-44FE-B6C3-876FFA7B5100}">
      <dgm:prSet/>
      <dgm:spPr/>
      <dgm:t>
        <a:bodyPr/>
        <a:lstStyle/>
        <a:p>
          <a:endParaRPr lang="zh-CN" altLang="en-US">
            <a:solidFill>
              <a:srgbClr val="FFC000"/>
            </a:solidFill>
          </a:endParaRPr>
        </a:p>
      </dgm:t>
    </dgm:pt>
    <dgm:pt modelId="{A89EFC26-9839-4E5F-ADF6-350AA5A1EB9A}" type="sibTrans" cxnId="{9C7D9A57-4B2B-44FE-B6C3-876FFA7B5100}">
      <dgm:prSet/>
      <dgm:spPr/>
      <dgm:t>
        <a:bodyPr/>
        <a:lstStyle/>
        <a:p>
          <a:endParaRPr lang="zh-CN" altLang="en-US">
            <a:solidFill>
              <a:srgbClr val="FFC000"/>
            </a:solidFill>
          </a:endParaRPr>
        </a:p>
      </dgm:t>
    </dgm:pt>
    <dgm:pt modelId="{66A3BFB4-4425-482B-A198-C322404A66A0}">
      <dgm:prSet phldrT="[文本]"/>
      <dgm:spPr/>
      <dgm:t>
        <a:bodyPr/>
        <a:lstStyle/>
        <a:p>
          <a:r>
            <a:rPr lang="en-US" altLang="zh-CN" b="1" dirty="0">
              <a:solidFill>
                <a:srgbClr val="FFC000"/>
              </a:solidFill>
            </a:rPr>
            <a:t>2016</a:t>
          </a:r>
          <a:r>
            <a:rPr lang="zh-CN" altLang="en-US" b="1" dirty="0">
              <a:solidFill>
                <a:srgbClr val="FFC000"/>
              </a:solidFill>
            </a:rPr>
            <a:t>军队科技进步二等奖</a:t>
          </a:r>
          <a:endParaRPr lang="zh-CN" altLang="en-US" dirty="0">
            <a:solidFill>
              <a:srgbClr val="FFC000"/>
            </a:solidFill>
          </a:endParaRPr>
        </a:p>
      </dgm:t>
    </dgm:pt>
    <dgm:pt modelId="{171C4E49-2AD4-4A24-B95B-51B1299E2791}" type="parTrans" cxnId="{8114719B-6980-441F-95BB-9EA93CF40173}">
      <dgm:prSet/>
      <dgm:spPr/>
      <dgm:t>
        <a:bodyPr/>
        <a:lstStyle/>
        <a:p>
          <a:endParaRPr lang="zh-CN" altLang="en-US">
            <a:solidFill>
              <a:srgbClr val="FFC000"/>
            </a:solidFill>
          </a:endParaRPr>
        </a:p>
      </dgm:t>
    </dgm:pt>
    <dgm:pt modelId="{55607996-9AA1-4C89-9417-E2471572122E}" type="sibTrans" cxnId="{8114719B-6980-441F-95BB-9EA93CF40173}">
      <dgm:prSet/>
      <dgm:spPr/>
      <dgm:t>
        <a:bodyPr/>
        <a:lstStyle/>
        <a:p>
          <a:endParaRPr lang="zh-CN" altLang="en-US">
            <a:solidFill>
              <a:srgbClr val="FFC000"/>
            </a:solidFill>
          </a:endParaRPr>
        </a:p>
      </dgm:t>
    </dgm:pt>
    <dgm:pt modelId="{CBE13DAD-9D7A-42C1-AB60-5D3FFF074A39}" type="pres">
      <dgm:prSet presAssocID="{93356A5D-4DD1-4FAE-8F1F-91D633120D92}" presName="rootnode" presStyleCnt="0">
        <dgm:presLayoutVars>
          <dgm:chMax/>
          <dgm:chPref/>
          <dgm:dir/>
          <dgm:animLvl val="lvl"/>
        </dgm:presLayoutVars>
      </dgm:prSet>
      <dgm:spPr/>
      <dgm:t>
        <a:bodyPr/>
        <a:lstStyle/>
        <a:p>
          <a:endParaRPr lang="zh-CN" altLang="en-US"/>
        </a:p>
      </dgm:t>
    </dgm:pt>
    <dgm:pt modelId="{40CF0043-FDCB-455D-9485-652260EDD596}" type="pres">
      <dgm:prSet presAssocID="{A51D293D-A9C1-4D88-A5FE-2D250D7D7FB4}" presName="composite" presStyleCnt="0"/>
      <dgm:spPr/>
    </dgm:pt>
    <dgm:pt modelId="{DB9E8484-B92E-4172-B042-3D092A970BF6}" type="pres">
      <dgm:prSet presAssocID="{A51D293D-A9C1-4D88-A5FE-2D250D7D7FB4}" presName="LShape" presStyleLbl="alignNode1" presStyleIdx="0" presStyleCnt="3" custScaleX="139660"/>
      <dgm:spPr/>
    </dgm:pt>
    <dgm:pt modelId="{0BD0BA49-70FB-4354-95D6-F3A88E6C9CED}" type="pres">
      <dgm:prSet presAssocID="{A51D293D-A9C1-4D88-A5FE-2D250D7D7FB4}" presName="ParentText" presStyleLbl="revTx" presStyleIdx="0" presStyleCnt="2" custScaleX="156806">
        <dgm:presLayoutVars>
          <dgm:chMax val="0"/>
          <dgm:chPref val="0"/>
          <dgm:bulletEnabled val="1"/>
        </dgm:presLayoutVars>
      </dgm:prSet>
      <dgm:spPr/>
      <dgm:t>
        <a:bodyPr/>
        <a:lstStyle/>
        <a:p>
          <a:endParaRPr lang="zh-CN" altLang="en-US"/>
        </a:p>
      </dgm:t>
    </dgm:pt>
    <dgm:pt modelId="{A888E74A-6F01-4017-9127-0875D443C9F4}" type="pres">
      <dgm:prSet presAssocID="{A51D293D-A9C1-4D88-A5FE-2D250D7D7FB4}" presName="Triangle" presStyleLbl="alignNode1" presStyleIdx="1" presStyleCnt="3" custLinFactX="61061" custLinFactNeighborX="100000" custLinFactNeighborY="20702"/>
      <dgm:spPr/>
    </dgm:pt>
    <dgm:pt modelId="{EAA147D9-ED05-4AAB-A1A0-2043F93462FC}" type="pres">
      <dgm:prSet presAssocID="{A89EFC26-9839-4E5F-ADF6-350AA5A1EB9A}" presName="sibTrans" presStyleCnt="0"/>
      <dgm:spPr/>
    </dgm:pt>
    <dgm:pt modelId="{3E34B2CF-D256-4613-B6D8-2140D2802869}" type="pres">
      <dgm:prSet presAssocID="{A89EFC26-9839-4E5F-ADF6-350AA5A1EB9A}" presName="space" presStyleCnt="0"/>
      <dgm:spPr/>
    </dgm:pt>
    <dgm:pt modelId="{8EA608D6-5FD5-42B6-8A21-A4FE6D06D43B}" type="pres">
      <dgm:prSet presAssocID="{66A3BFB4-4425-482B-A198-C322404A66A0}" presName="composite" presStyleCnt="0"/>
      <dgm:spPr/>
    </dgm:pt>
    <dgm:pt modelId="{83ECDC02-166A-4D29-8D61-ACA83633A192}" type="pres">
      <dgm:prSet presAssocID="{66A3BFB4-4425-482B-A198-C322404A66A0}" presName="LShape" presStyleLbl="alignNode1" presStyleIdx="2" presStyleCnt="3" custScaleX="138563"/>
      <dgm:spPr/>
    </dgm:pt>
    <dgm:pt modelId="{9A0DDA00-323B-462E-9EB0-5ACD7586832A}" type="pres">
      <dgm:prSet presAssocID="{66A3BFB4-4425-482B-A198-C322404A66A0}" presName="ParentText" presStyleLbl="revTx" presStyleIdx="1" presStyleCnt="2" custScaleX="150442">
        <dgm:presLayoutVars>
          <dgm:chMax val="0"/>
          <dgm:chPref val="0"/>
          <dgm:bulletEnabled val="1"/>
        </dgm:presLayoutVars>
      </dgm:prSet>
      <dgm:spPr/>
      <dgm:t>
        <a:bodyPr/>
        <a:lstStyle/>
        <a:p>
          <a:endParaRPr lang="zh-CN" altLang="en-US"/>
        </a:p>
      </dgm:t>
    </dgm:pt>
  </dgm:ptLst>
  <dgm:cxnLst>
    <dgm:cxn modelId="{8114719B-6980-441F-95BB-9EA93CF40173}" srcId="{93356A5D-4DD1-4FAE-8F1F-91D633120D92}" destId="{66A3BFB4-4425-482B-A198-C322404A66A0}" srcOrd="1" destOrd="0" parTransId="{171C4E49-2AD4-4A24-B95B-51B1299E2791}" sibTransId="{55607996-9AA1-4C89-9417-E2471572122E}"/>
    <dgm:cxn modelId="{A69CD141-4764-46A2-AA6D-5129085D4D47}" type="presOf" srcId="{66A3BFB4-4425-482B-A198-C322404A66A0}" destId="{9A0DDA00-323B-462E-9EB0-5ACD7586832A}" srcOrd="0" destOrd="0" presId="urn:microsoft.com/office/officeart/2009/3/layout/StepUpProcess"/>
    <dgm:cxn modelId="{CE056CE4-9B35-4C62-9A2B-17FC6669BADA}" type="presOf" srcId="{A51D293D-A9C1-4D88-A5FE-2D250D7D7FB4}" destId="{0BD0BA49-70FB-4354-95D6-F3A88E6C9CED}" srcOrd="0" destOrd="0" presId="urn:microsoft.com/office/officeart/2009/3/layout/StepUpProcess"/>
    <dgm:cxn modelId="{62761A6F-85CE-4D8B-95D6-D2A906A47EEE}" type="presOf" srcId="{93356A5D-4DD1-4FAE-8F1F-91D633120D92}" destId="{CBE13DAD-9D7A-42C1-AB60-5D3FFF074A39}" srcOrd="0" destOrd="0" presId="urn:microsoft.com/office/officeart/2009/3/layout/StepUpProcess"/>
    <dgm:cxn modelId="{9C7D9A57-4B2B-44FE-B6C3-876FFA7B5100}" srcId="{93356A5D-4DD1-4FAE-8F1F-91D633120D92}" destId="{A51D293D-A9C1-4D88-A5FE-2D250D7D7FB4}" srcOrd="0" destOrd="0" parTransId="{CFC2BCC6-4426-4E8B-BD86-9B326BEDDF4B}" sibTransId="{A89EFC26-9839-4E5F-ADF6-350AA5A1EB9A}"/>
    <dgm:cxn modelId="{AECA7590-A801-41BA-ADBC-6E4AB4BB505A}" type="presParOf" srcId="{CBE13DAD-9D7A-42C1-AB60-5D3FFF074A39}" destId="{40CF0043-FDCB-455D-9485-652260EDD596}" srcOrd="0" destOrd="0" presId="urn:microsoft.com/office/officeart/2009/3/layout/StepUpProcess"/>
    <dgm:cxn modelId="{DDDAE725-A9A7-4016-A7F1-35CE0549BEE4}" type="presParOf" srcId="{40CF0043-FDCB-455D-9485-652260EDD596}" destId="{DB9E8484-B92E-4172-B042-3D092A970BF6}" srcOrd="0" destOrd="0" presId="urn:microsoft.com/office/officeart/2009/3/layout/StepUpProcess"/>
    <dgm:cxn modelId="{9EA0E958-B733-4AC3-B968-F1C4AB18ABF0}" type="presParOf" srcId="{40CF0043-FDCB-455D-9485-652260EDD596}" destId="{0BD0BA49-70FB-4354-95D6-F3A88E6C9CED}" srcOrd="1" destOrd="0" presId="urn:microsoft.com/office/officeart/2009/3/layout/StepUpProcess"/>
    <dgm:cxn modelId="{7FEDE8A7-5AFD-4756-B271-ACD7929FE51D}" type="presParOf" srcId="{40CF0043-FDCB-455D-9485-652260EDD596}" destId="{A888E74A-6F01-4017-9127-0875D443C9F4}" srcOrd="2" destOrd="0" presId="urn:microsoft.com/office/officeart/2009/3/layout/StepUpProcess"/>
    <dgm:cxn modelId="{741DCF45-2FDE-4902-96DC-8811E5A358B4}" type="presParOf" srcId="{CBE13DAD-9D7A-42C1-AB60-5D3FFF074A39}" destId="{EAA147D9-ED05-4AAB-A1A0-2043F93462FC}" srcOrd="1" destOrd="0" presId="urn:microsoft.com/office/officeart/2009/3/layout/StepUpProcess"/>
    <dgm:cxn modelId="{1A35D010-4C42-44C0-A8EC-25D54E843B04}" type="presParOf" srcId="{EAA147D9-ED05-4AAB-A1A0-2043F93462FC}" destId="{3E34B2CF-D256-4613-B6D8-2140D2802869}" srcOrd="0" destOrd="0" presId="urn:microsoft.com/office/officeart/2009/3/layout/StepUpProcess"/>
    <dgm:cxn modelId="{71B3F70D-CBDC-4933-B630-AAC050F270C4}" type="presParOf" srcId="{CBE13DAD-9D7A-42C1-AB60-5D3FFF074A39}" destId="{8EA608D6-5FD5-42B6-8A21-A4FE6D06D43B}" srcOrd="2" destOrd="0" presId="urn:microsoft.com/office/officeart/2009/3/layout/StepUpProcess"/>
    <dgm:cxn modelId="{CFF4771B-DE89-4DBB-9AB2-569F2091D644}" type="presParOf" srcId="{8EA608D6-5FD5-42B6-8A21-A4FE6D06D43B}" destId="{83ECDC02-166A-4D29-8D61-ACA83633A192}" srcOrd="0" destOrd="0" presId="urn:microsoft.com/office/officeart/2009/3/layout/StepUpProcess"/>
    <dgm:cxn modelId="{D27F2398-60B4-4F74-A035-2FA268D375D3}" type="presParOf" srcId="{8EA608D6-5FD5-42B6-8A21-A4FE6D06D43B}" destId="{9A0DDA00-323B-462E-9EB0-5ACD7586832A}" srcOrd="1" destOrd="0" presId="urn:microsoft.com/office/officeart/2009/3/layout/StepUpProcess"/>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174664-047F-47B4-9819-2114E685248E}" type="doc">
      <dgm:prSet loTypeId="urn:microsoft.com/office/officeart/2005/8/layout/arrow2" loCatId="process" qsTypeId="urn:microsoft.com/office/officeart/2005/8/quickstyle/3d2" qsCatId="3D" csTypeId="urn:microsoft.com/office/officeart/2005/8/colors/accent1_2" csCatId="accent1" phldr="1"/>
      <dgm:spPr/>
    </dgm:pt>
    <dgm:pt modelId="{C7C55CA5-667D-44A2-A5D6-ACE9D521247E}">
      <dgm:prSet phldrT="[文本]" custT="1"/>
      <dgm:spPr/>
      <dgm:t>
        <a:bodyPr/>
        <a:lstStyle/>
        <a:p>
          <a:pPr marL="1162050" indent="-1162050"/>
          <a:r>
            <a:rPr lang="en-US" altLang="zh-CN" sz="2000" b="1" dirty="0" smtClean="0">
              <a:solidFill>
                <a:srgbClr val="C00000"/>
              </a:solidFill>
            </a:rPr>
            <a:t>2011</a:t>
          </a:r>
          <a:r>
            <a:rPr lang="zh-CN" altLang="en-US" sz="2000" b="1" dirty="0" smtClean="0">
              <a:solidFill>
                <a:srgbClr val="C00000"/>
              </a:solidFill>
            </a:rPr>
            <a:t>：深圳市服务计算与应用重点实验室</a:t>
          </a:r>
          <a:endParaRPr lang="zh-CN" altLang="en-US" sz="2000" b="1" dirty="0">
            <a:solidFill>
              <a:srgbClr val="C00000"/>
            </a:solidFill>
          </a:endParaRPr>
        </a:p>
      </dgm:t>
    </dgm:pt>
    <dgm:pt modelId="{70ED6148-E293-421E-9F8E-59ACEAAD14FE}" type="parTrans" cxnId="{2FD319FE-4463-4D4D-AF2F-8B1497CB8EE5}">
      <dgm:prSet/>
      <dgm:spPr/>
      <dgm:t>
        <a:bodyPr/>
        <a:lstStyle/>
        <a:p>
          <a:endParaRPr lang="zh-CN" altLang="en-US" sz="2000" b="1">
            <a:solidFill>
              <a:srgbClr val="C00000"/>
            </a:solidFill>
          </a:endParaRPr>
        </a:p>
      </dgm:t>
    </dgm:pt>
    <dgm:pt modelId="{9EAB1ED1-52C8-404A-95E1-03EFCE332213}" type="sibTrans" cxnId="{2FD319FE-4463-4D4D-AF2F-8B1497CB8EE5}">
      <dgm:prSet/>
      <dgm:spPr/>
      <dgm:t>
        <a:bodyPr/>
        <a:lstStyle/>
        <a:p>
          <a:endParaRPr lang="zh-CN" altLang="en-US" sz="2000" b="1">
            <a:solidFill>
              <a:srgbClr val="C00000"/>
            </a:solidFill>
          </a:endParaRPr>
        </a:p>
      </dgm:t>
    </dgm:pt>
    <dgm:pt modelId="{734B2450-C396-48B1-898C-328648EAB896}">
      <dgm:prSet phldrT="[文本]" custT="1"/>
      <dgm:spPr/>
      <dgm:t>
        <a:bodyPr/>
        <a:lstStyle/>
        <a:p>
          <a:pPr algn="ctr"/>
          <a:r>
            <a:rPr lang="en-US" altLang="zh-CN" sz="2000" b="1" dirty="0" smtClean="0">
              <a:solidFill>
                <a:srgbClr val="C00000"/>
              </a:solidFill>
            </a:rPr>
            <a:t>2012</a:t>
          </a:r>
          <a:r>
            <a:rPr lang="zh-CN" altLang="en-US" sz="2000" b="1" dirty="0" smtClean="0">
              <a:solidFill>
                <a:srgbClr val="C00000"/>
              </a:solidFill>
            </a:rPr>
            <a:t>：广东省普及型高性能计算机</a:t>
          </a:r>
          <a:endParaRPr lang="en-US" altLang="zh-CN" sz="2000" b="1" dirty="0" smtClean="0">
            <a:solidFill>
              <a:srgbClr val="C00000"/>
            </a:solidFill>
          </a:endParaRPr>
        </a:p>
        <a:p>
          <a:pPr algn="ctr"/>
          <a:r>
            <a:rPr lang="zh-CN" altLang="en-US" sz="2000" b="1" dirty="0" smtClean="0">
              <a:solidFill>
                <a:srgbClr val="C00000"/>
              </a:solidFill>
            </a:rPr>
            <a:t>重点实验室</a:t>
          </a:r>
          <a:endParaRPr lang="zh-CN" altLang="en-US" sz="2000" b="1" dirty="0">
            <a:solidFill>
              <a:srgbClr val="C00000"/>
            </a:solidFill>
          </a:endParaRPr>
        </a:p>
      </dgm:t>
    </dgm:pt>
    <dgm:pt modelId="{11E69E09-9A0E-43D2-A3E3-0433A3CE5946}" type="parTrans" cxnId="{1A28A22B-A97D-41B9-9E5E-BC14DFC91D33}">
      <dgm:prSet/>
      <dgm:spPr/>
      <dgm:t>
        <a:bodyPr/>
        <a:lstStyle/>
        <a:p>
          <a:endParaRPr lang="zh-CN" altLang="en-US" sz="2000" b="1">
            <a:solidFill>
              <a:srgbClr val="C00000"/>
            </a:solidFill>
          </a:endParaRPr>
        </a:p>
      </dgm:t>
    </dgm:pt>
    <dgm:pt modelId="{2A2F22A7-0836-4E9C-919F-2D0779688047}" type="sibTrans" cxnId="{1A28A22B-A97D-41B9-9E5E-BC14DFC91D33}">
      <dgm:prSet/>
      <dgm:spPr/>
      <dgm:t>
        <a:bodyPr/>
        <a:lstStyle/>
        <a:p>
          <a:endParaRPr lang="zh-CN" altLang="en-US" sz="2000" b="1">
            <a:solidFill>
              <a:srgbClr val="C00000"/>
            </a:solidFill>
          </a:endParaRPr>
        </a:p>
      </dgm:t>
    </dgm:pt>
    <dgm:pt modelId="{A0F4B6BE-71F9-4402-A4BA-A66ED80CE2A9}">
      <dgm:prSet phldrT="[文本]" custT="1"/>
      <dgm:spPr/>
      <dgm:t>
        <a:bodyPr/>
        <a:lstStyle/>
        <a:p>
          <a:pPr marL="1344613" indent="-1344613" algn="l"/>
          <a:r>
            <a:rPr lang="en-US" altLang="zh-CN" sz="2000" b="1" dirty="0" smtClean="0">
              <a:solidFill>
                <a:srgbClr val="C00000"/>
              </a:solidFill>
            </a:rPr>
            <a:t>2016</a:t>
          </a:r>
          <a:r>
            <a:rPr lang="zh-CN" altLang="en-US" sz="2000" b="1" dirty="0" smtClean="0">
              <a:solidFill>
                <a:srgbClr val="C00000"/>
              </a:solidFill>
            </a:rPr>
            <a:t>：大数据系统计算技术</a:t>
          </a:r>
          <a:endParaRPr lang="en-US" altLang="zh-CN" sz="2000" b="1" dirty="0" smtClean="0">
            <a:solidFill>
              <a:srgbClr val="C00000"/>
            </a:solidFill>
          </a:endParaRPr>
        </a:p>
        <a:p>
          <a:pPr marL="1344613" indent="-1344613" algn="ctr"/>
          <a:r>
            <a:rPr lang="zh-CN" altLang="en-US" sz="2000" b="1" dirty="0" smtClean="0">
              <a:solidFill>
                <a:srgbClr val="C00000"/>
              </a:solidFill>
            </a:rPr>
            <a:t>国家工程实验室</a:t>
          </a:r>
          <a:endParaRPr lang="zh-CN" altLang="en-US" sz="2000" b="1" dirty="0">
            <a:solidFill>
              <a:srgbClr val="C00000"/>
            </a:solidFill>
          </a:endParaRPr>
        </a:p>
      </dgm:t>
    </dgm:pt>
    <dgm:pt modelId="{CCD5724D-2265-45D4-8AE7-CB7AE0393A0F}" type="parTrans" cxnId="{F92C6381-B5B6-4411-872D-1025A10410BA}">
      <dgm:prSet/>
      <dgm:spPr/>
      <dgm:t>
        <a:bodyPr/>
        <a:lstStyle/>
        <a:p>
          <a:endParaRPr lang="zh-CN" altLang="en-US" sz="2000" b="1">
            <a:solidFill>
              <a:srgbClr val="C00000"/>
            </a:solidFill>
          </a:endParaRPr>
        </a:p>
      </dgm:t>
    </dgm:pt>
    <dgm:pt modelId="{CEDD6F95-7F7C-42E3-9407-480740767F28}" type="sibTrans" cxnId="{F92C6381-B5B6-4411-872D-1025A10410BA}">
      <dgm:prSet/>
      <dgm:spPr/>
      <dgm:t>
        <a:bodyPr/>
        <a:lstStyle/>
        <a:p>
          <a:endParaRPr lang="zh-CN" altLang="en-US" sz="2000" b="1">
            <a:solidFill>
              <a:srgbClr val="C00000"/>
            </a:solidFill>
          </a:endParaRPr>
        </a:p>
      </dgm:t>
    </dgm:pt>
    <dgm:pt modelId="{DCD0626E-20C4-464F-9A3D-5E938F643743}" type="pres">
      <dgm:prSet presAssocID="{0D174664-047F-47B4-9819-2114E685248E}" presName="arrowDiagram" presStyleCnt="0">
        <dgm:presLayoutVars>
          <dgm:chMax val="5"/>
          <dgm:dir/>
          <dgm:resizeHandles val="exact"/>
        </dgm:presLayoutVars>
      </dgm:prSet>
      <dgm:spPr/>
    </dgm:pt>
    <dgm:pt modelId="{5A9E8843-1CCF-4327-9653-1923B2A09840}" type="pres">
      <dgm:prSet presAssocID="{0D174664-047F-47B4-9819-2114E685248E}" presName="arrow" presStyleLbl="bgShp" presStyleIdx="0" presStyleCnt="1" custAng="20416617" custScaleX="70491" custScaleY="72731" custLinFactNeighborX="-16099" custLinFactNeighborY="-6567"/>
      <dgm:spPr/>
    </dgm:pt>
    <dgm:pt modelId="{B78068C6-359F-4CBF-A59A-D6933C277A10}" type="pres">
      <dgm:prSet presAssocID="{0D174664-047F-47B4-9819-2114E685248E}" presName="arrowDiagram3" presStyleCnt="0"/>
      <dgm:spPr/>
    </dgm:pt>
    <dgm:pt modelId="{4E75FE0E-91C8-4D25-B76A-A31BCB8B8A17}" type="pres">
      <dgm:prSet presAssocID="{C7C55CA5-667D-44A2-A5D6-ACE9D521247E}" presName="bullet3a" presStyleLbl="node1" presStyleIdx="0" presStyleCnt="3" custLinFactX="100000" custLinFactNeighborX="142067" custLinFactNeighborY="28743"/>
      <dgm:spPr/>
    </dgm:pt>
    <dgm:pt modelId="{BFDF0F4C-AB01-4633-AB2E-43CC2B689E3E}" type="pres">
      <dgm:prSet presAssocID="{C7C55CA5-667D-44A2-A5D6-ACE9D521247E}" presName="textBox3a" presStyleLbl="revTx" presStyleIdx="0" presStyleCnt="3" custScaleX="202742" custScaleY="54235" custLinFactNeighborX="84115" custLinFactNeighborY="-23684">
        <dgm:presLayoutVars>
          <dgm:bulletEnabled val="1"/>
        </dgm:presLayoutVars>
      </dgm:prSet>
      <dgm:spPr/>
      <dgm:t>
        <a:bodyPr/>
        <a:lstStyle/>
        <a:p>
          <a:endParaRPr lang="zh-CN" altLang="en-US"/>
        </a:p>
      </dgm:t>
    </dgm:pt>
    <dgm:pt modelId="{B2689DD7-72F6-4D48-BB43-F70E69997F6E}" type="pres">
      <dgm:prSet presAssocID="{734B2450-C396-48B1-898C-328648EAB896}" presName="bullet3b" presStyleLbl="node1" presStyleIdx="1" presStyleCnt="3" custLinFactX="-37558" custLinFactNeighborX="-100000" custLinFactNeighborY="22523"/>
      <dgm:spPr/>
    </dgm:pt>
    <dgm:pt modelId="{0CD997AE-5BC1-4550-B286-5A00410EE29A}" type="pres">
      <dgm:prSet presAssocID="{734B2450-C396-48B1-898C-328648EAB896}" presName="textBox3b" presStyleLbl="revTx" presStyleIdx="1" presStyleCnt="3" custScaleX="232740" custScaleY="21441" custLinFactNeighborX="33500" custLinFactNeighborY="-29417">
        <dgm:presLayoutVars>
          <dgm:bulletEnabled val="1"/>
        </dgm:presLayoutVars>
      </dgm:prSet>
      <dgm:spPr/>
      <dgm:t>
        <a:bodyPr/>
        <a:lstStyle/>
        <a:p>
          <a:endParaRPr lang="zh-CN" altLang="en-US"/>
        </a:p>
      </dgm:t>
    </dgm:pt>
    <dgm:pt modelId="{7D3B3205-4BE4-41F8-B347-9C5342F86BCB}" type="pres">
      <dgm:prSet presAssocID="{A0F4B6BE-71F9-4402-A4BA-A66ED80CE2A9}" presName="bullet3c" presStyleLbl="node1" presStyleIdx="2" presStyleCnt="3" custLinFactX="-39248" custLinFactY="-52499" custLinFactNeighborX="-100000" custLinFactNeighborY="-100000"/>
      <dgm:spPr/>
    </dgm:pt>
    <dgm:pt modelId="{7990DB95-8A62-4F0D-9A5B-493AFD86F1DB}" type="pres">
      <dgm:prSet presAssocID="{A0F4B6BE-71F9-4402-A4BA-A66ED80CE2A9}" presName="textBox3c" presStyleLbl="revTx" presStyleIdx="2" presStyleCnt="3" custScaleX="219008" custScaleY="18951" custLinFactX="-73181" custLinFactNeighborX="-100000" custLinFactNeighborY="-72959">
        <dgm:presLayoutVars>
          <dgm:bulletEnabled val="1"/>
        </dgm:presLayoutVars>
      </dgm:prSet>
      <dgm:spPr/>
      <dgm:t>
        <a:bodyPr/>
        <a:lstStyle/>
        <a:p>
          <a:endParaRPr lang="zh-CN" altLang="en-US"/>
        </a:p>
      </dgm:t>
    </dgm:pt>
  </dgm:ptLst>
  <dgm:cxnLst>
    <dgm:cxn modelId="{524FEFD8-2055-4566-807D-ED0F1F08A0A5}" type="presOf" srcId="{0D174664-047F-47B4-9819-2114E685248E}" destId="{DCD0626E-20C4-464F-9A3D-5E938F643743}" srcOrd="0" destOrd="0" presId="urn:microsoft.com/office/officeart/2005/8/layout/arrow2"/>
    <dgm:cxn modelId="{F92C6381-B5B6-4411-872D-1025A10410BA}" srcId="{0D174664-047F-47B4-9819-2114E685248E}" destId="{A0F4B6BE-71F9-4402-A4BA-A66ED80CE2A9}" srcOrd="2" destOrd="0" parTransId="{CCD5724D-2265-45D4-8AE7-CB7AE0393A0F}" sibTransId="{CEDD6F95-7F7C-42E3-9407-480740767F28}"/>
    <dgm:cxn modelId="{1A28A22B-A97D-41B9-9E5E-BC14DFC91D33}" srcId="{0D174664-047F-47B4-9819-2114E685248E}" destId="{734B2450-C396-48B1-898C-328648EAB896}" srcOrd="1" destOrd="0" parTransId="{11E69E09-9A0E-43D2-A3E3-0433A3CE5946}" sibTransId="{2A2F22A7-0836-4E9C-919F-2D0779688047}"/>
    <dgm:cxn modelId="{D565EBEE-02CA-414C-B497-5B83E1E1AB4D}" type="presOf" srcId="{A0F4B6BE-71F9-4402-A4BA-A66ED80CE2A9}" destId="{7990DB95-8A62-4F0D-9A5B-493AFD86F1DB}" srcOrd="0" destOrd="0" presId="urn:microsoft.com/office/officeart/2005/8/layout/arrow2"/>
    <dgm:cxn modelId="{3C7F59D1-7F49-474B-8CB0-BF38ABFFEF64}" type="presOf" srcId="{734B2450-C396-48B1-898C-328648EAB896}" destId="{0CD997AE-5BC1-4550-B286-5A00410EE29A}" srcOrd="0" destOrd="0" presId="urn:microsoft.com/office/officeart/2005/8/layout/arrow2"/>
    <dgm:cxn modelId="{86353D12-B8AC-4114-ACF4-C541F161A33F}" type="presOf" srcId="{C7C55CA5-667D-44A2-A5D6-ACE9D521247E}" destId="{BFDF0F4C-AB01-4633-AB2E-43CC2B689E3E}" srcOrd="0" destOrd="0" presId="urn:microsoft.com/office/officeart/2005/8/layout/arrow2"/>
    <dgm:cxn modelId="{2FD319FE-4463-4D4D-AF2F-8B1497CB8EE5}" srcId="{0D174664-047F-47B4-9819-2114E685248E}" destId="{C7C55CA5-667D-44A2-A5D6-ACE9D521247E}" srcOrd="0" destOrd="0" parTransId="{70ED6148-E293-421E-9F8E-59ACEAAD14FE}" sibTransId="{9EAB1ED1-52C8-404A-95E1-03EFCE332213}"/>
    <dgm:cxn modelId="{62B7170A-22CA-4176-8F8D-E152F88E8227}" type="presParOf" srcId="{DCD0626E-20C4-464F-9A3D-5E938F643743}" destId="{5A9E8843-1CCF-4327-9653-1923B2A09840}" srcOrd="0" destOrd="0" presId="urn:microsoft.com/office/officeart/2005/8/layout/arrow2"/>
    <dgm:cxn modelId="{D03AA1E3-D85D-4A52-BA4F-8398665BB51F}" type="presParOf" srcId="{DCD0626E-20C4-464F-9A3D-5E938F643743}" destId="{B78068C6-359F-4CBF-A59A-D6933C277A10}" srcOrd="1" destOrd="0" presId="urn:microsoft.com/office/officeart/2005/8/layout/arrow2"/>
    <dgm:cxn modelId="{CA4FE269-25F0-4E39-973F-BFB599D05DDB}" type="presParOf" srcId="{B78068C6-359F-4CBF-A59A-D6933C277A10}" destId="{4E75FE0E-91C8-4D25-B76A-A31BCB8B8A17}" srcOrd="0" destOrd="0" presId="urn:microsoft.com/office/officeart/2005/8/layout/arrow2"/>
    <dgm:cxn modelId="{0F2B5B2B-E7E0-4B8C-9E5E-B239C4721E2E}" type="presParOf" srcId="{B78068C6-359F-4CBF-A59A-D6933C277A10}" destId="{BFDF0F4C-AB01-4633-AB2E-43CC2B689E3E}" srcOrd="1" destOrd="0" presId="urn:microsoft.com/office/officeart/2005/8/layout/arrow2"/>
    <dgm:cxn modelId="{D7FDF8F4-CE34-488C-8912-DED9F68E1A29}" type="presParOf" srcId="{B78068C6-359F-4CBF-A59A-D6933C277A10}" destId="{B2689DD7-72F6-4D48-BB43-F70E69997F6E}" srcOrd="2" destOrd="0" presId="urn:microsoft.com/office/officeart/2005/8/layout/arrow2"/>
    <dgm:cxn modelId="{29379905-B322-4083-9E73-A0B74EB4ECAD}" type="presParOf" srcId="{B78068C6-359F-4CBF-A59A-D6933C277A10}" destId="{0CD997AE-5BC1-4550-B286-5A00410EE29A}" srcOrd="3" destOrd="0" presId="urn:microsoft.com/office/officeart/2005/8/layout/arrow2"/>
    <dgm:cxn modelId="{C732614B-2184-4A6E-9214-ED7BD1F1947F}" type="presParOf" srcId="{B78068C6-359F-4CBF-A59A-D6933C277A10}" destId="{7D3B3205-4BE4-41F8-B347-9C5342F86BCB}" srcOrd="4" destOrd="0" presId="urn:microsoft.com/office/officeart/2005/8/layout/arrow2"/>
    <dgm:cxn modelId="{C59D3A11-4613-4B1A-90DF-3F97222F05FB}" type="presParOf" srcId="{B78068C6-359F-4CBF-A59A-D6933C277A10}" destId="{7990DB95-8A62-4F0D-9A5B-493AFD86F1DB}"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0562C09-36AD-4DC2-B5AC-9CA162DEC0E5}" type="doc">
      <dgm:prSet loTypeId="urn:microsoft.com/office/officeart/2009/3/layout/DescendingProcess" loCatId="process" qsTypeId="urn:microsoft.com/office/officeart/2005/8/quickstyle/simple3" qsCatId="simple" csTypeId="urn:microsoft.com/office/officeart/2005/8/colors/accent1_2" csCatId="accent1" phldr="1"/>
      <dgm:spPr/>
    </dgm:pt>
    <dgm:pt modelId="{D3A36274-AAAC-4FEE-86D9-E096222B16BB}">
      <dgm:prSet phldrT="[文本]" custT="1"/>
      <dgm:spPr/>
      <dgm:t>
        <a:bodyPr/>
        <a:lstStyle/>
        <a:p>
          <a:r>
            <a:rPr lang="en-US" altLang="zh-CN" sz="2000" b="1" dirty="0" smtClean="0">
              <a:solidFill>
                <a:srgbClr val="C00000"/>
              </a:solidFill>
            </a:rPr>
            <a:t>2017</a:t>
          </a:r>
          <a:r>
            <a:rPr lang="zh-CN" altLang="en-US" sz="2000" b="1" dirty="0" smtClean="0">
              <a:solidFill>
                <a:srgbClr val="C00000"/>
              </a:solidFill>
            </a:rPr>
            <a:t>：广东省国产高性能数据计算系统工程技术中心</a:t>
          </a:r>
          <a:endParaRPr lang="zh-CN" altLang="en-US" sz="2000" b="1" dirty="0">
            <a:solidFill>
              <a:srgbClr val="C00000"/>
            </a:solidFill>
          </a:endParaRPr>
        </a:p>
      </dgm:t>
    </dgm:pt>
    <dgm:pt modelId="{526A8E9D-D2FB-4DDD-9AB2-2D8C9B046CA7}" type="parTrans" cxnId="{490302FD-1314-4808-B171-43A4EE03DB21}">
      <dgm:prSet/>
      <dgm:spPr/>
      <dgm:t>
        <a:bodyPr/>
        <a:lstStyle/>
        <a:p>
          <a:endParaRPr lang="zh-CN" altLang="en-US"/>
        </a:p>
      </dgm:t>
    </dgm:pt>
    <dgm:pt modelId="{41351D66-8201-42DA-AD2A-D42B4B3BE613}" type="sibTrans" cxnId="{490302FD-1314-4808-B171-43A4EE03DB21}">
      <dgm:prSet/>
      <dgm:spPr/>
      <dgm:t>
        <a:bodyPr/>
        <a:lstStyle/>
        <a:p>
          <a:endParaRPr lang="zh-CN" altLang="en-US"/>
        </a:p>
      </dgm:t>
    </dgm:pt>
    <dgm:pt modelId="{0609D1D7-7331-40C2-A6F9-DE46AC153AC8}" type="pres">
      <dgm:prSet presAssocID="{70562C09-36AD-4DC2-B5AC-9CA162DEC0E5}" presName="Name0" presStyleCnt="0">
        <dgm:presLayoutVars>
          <dgm:chMax val="7"/>
          <dgm:chPref val="5"/>
        </dgm:presLayoutVars>
      </dgm:prSet>
      <dgm:spPr/>
    </dgm:pt>
    <dgm:pt modelId="{69898596-FEB0-4B1C-9CB6-4EE0BBD427C4}" type="pres">
      <dgm:prSet presAssocID="{70562C09-36AD-4DC2-B5AC-9CA162DEC0E5}" presName="arrowNode" presStyleLbl="node1" presStyleIdx="0" presStyleCnt="1" custAng="18687113" custLinFactNeighborX="-27311" custLinFactNeighborY="13399"/>
      <dgm:spPr/>
    </dgm:pt>
    <dgm:pt modelId="{4FBB8A35-C9B9-413A-98D1-9ECB6666AA40}" type="pres">
      <dgm:prSet presAssocID="{D3A36274-AAAC-4FEE-86D9-E096222B16BB}" presName="txNode1" presStyleLbl="revTx" presStyleIdx="0" presStyleCnt="1" custScaleX="265560" custLinFactY="200000" custLinFactNeighborX="93429" custLinFactNeighborY="231889">
        <dgm:presLayoutVars>
          <dgm:bulletEnabled val="1"/>
        </dgm:presLayoutVars>
      </dgm:prSet>
      <dgm:spPr/>
      <dgm:t>
        <a:bodyPr/>
        <a:lstStyle/>
        <a:p>
          <a:endParaRPr lang="zh-CN" altLang="en-US"/>
        </a:p>
      </dgm:t>
    </dgm:pt>
  </dgm:ptLst>
  <dgm:cxnLst>
    <dgm:cxn modelId="{90EEDA24-59E6-43F6-9B71-1A0036711007}" type="presOf" srcId="{D3A36274-AAAC-4FEE-86D9-E096222B16BB}" destId="{4FBB8A35-C9B9-413A-98D1-9ECB6666AA40}" srcOrd="0" destOrd="0" presId="urn:microsoft.com/office/officeart/2009/3/layout/DescendingProcess"/>
    <dgm:cxn modelId="{490302FD-1314-4808-B171-43A4EE03DB21}" srcId="{70562C09-36AD-4DC2-B5AC-9CA162DEC0E5}" destId="{D3A36274-AAAC-4FEE-86D9-E096222B16BB}" srcOrd="0" destOrd="0" parTransId="{526A8E9D-D2FB-4DDD-9AB2-2D8C9B046CA7}" sibTransId="{41351D66-8201-42DA-AD2A-D42B4B3BE613}"/>
    <dgm:cxn modelId="{7D1B9F73-CB8D-4433-8716-353A0653146B}" type="presOf" srcId="{70562C09-36AD-4DC2-B5AC-9CA162DEC0E5}" destId="{0609D1D7-7331-40C2-A6F9-DE46AC153AC8}" srcOrd="0" destOrd="0" presId="urn:microsoft.com/office/officeart/2009/3/layout/DescendingProcess"/>
    <dgm:cxn modelId="{0114E506-9702-410A-9227-35EBDF8D3DBB}" type="presParOf" srcId="{0609D1D7-7331-40C2-A6F9-DE46AC153AC8}" destId="{69898596-FEB0-4B1C-9CB6-4EE0BBD427C4}" srcOrd="0" destOrd="0" presId="urn:microsoft.com/office/officeart/2009/3/layout/DescendingProcess"/>
    <dgm:cxn modelId="{221A11C2-7E99-47F0-B456-D4415E121D5E}" type="presParOf" srcId="{0609D1D7-7331-40C2-A6F9-DE46AC153AC8}" destId="{4FBB8A35-C9B9-413A-98D1-9ECB6666AA40}" srcOrd="1" destOrd="0" presId="urn:microsoft.com/office/officeart/2009/3/layout/Descending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51E1306-ACFF-40B0-BFCB-9AD2A21A383F}" type="doc">
      <dgm:prSet loTypeId="urn:microsoft.com/office/officeart/2005/8/layout/arrow2" loCatId="process" qsTypeId="urn:microsoft.com/office/officeart/2005/8/quickstyle/simple1" qsCatId="simple" csTypeId="urn:microsoft.com/office/officeart/2005/8/colors/accent1_2" csCatId="accent1" phldr="1"/>
      <dgm:spPr/>
    </dgm:pt>
    <dgm:pt modelId="{11740823-AE31-4980-9E44-ED9BFC55954C}">
      <dgm:prSet phldrT="[文本]"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CN" sz="2000" b="1" dirty="0" smtClean="0"/>
            <a:t>SD-1</a:t>
          </a:r>
        </a:p>
        <a:p>
          <a:pPr marL="0" indent="0" defTabSz="914400">
            <a:lnSpc>
              <a:spcPct val="100000"/>
            </a:lnSpc>
            <a:spcBef>
              <a:spcPts val="0"/>
            </a:spcBef>
            <a:spcAft>
              <a:spcPts val="0"/>
            </a:spcAft>
            <a:buNone/>
          </a:pPr>
          <a:r>
            <a:rPr lang="zh-CN" altLang="en-US" sz="1500" dirty="0" smtClean="0">
              <a:latin typeface="Arial" charset="0"/>
            </a:rPr>
            <a:t>高性能计算向</a:t>
          </a:r>
          <a:r>
            <a:rPr lang="zh-CN" altLang="en-US" sz="1500" b="1" dirty="0" smtClean="0">
              <a:latin typeface="Arial" charset="0"/>
            </a:rPr>
            <a:t>高通量计算</a:t>
          </a:r>
          <a:r>
            <a:rPr lang="zh-CN" altLang="en-US" sz="1500" dirty="0" smtClean="0">
              <a:latin typeface="Arial" charset="0"/>
            </a:rPr>
            <a:t>的转化</a:t>
          </a:r>
          <a:endParaRPr lang="en-US" altLang="zh-CN" sz="1500" dirty="0" smtClean="0">
            <a:latin typeface="Arial" charset="0"/>
          </a:endParaRPr>
        </a:p>
        <a:p>
          <a:pPr marL="0" indent="0" defTabSz="914400">
            <a:lnSpc>
              <a:spcPct val="100000"/>
            </a:lnSpc>
            <a:spcBef>
              <a:spcPts val="0"/>
            </a:spcBef>
            <a:spcAft>
              <a:spcPts val="0"/>
            </a:spcAft>
            <a:buNone/>
          </a:pPr>
          <a:r>
            <a:rPr lang="en-US" altLang="zh-CN" sz="1500" dirty="0" smtClean="0">
              <a:latin typeface="Arial" charset="0"/>
            </a:rPr>
            <a:t>2010</a:t>
          </a:r>
          <a:r>
            <a:rPr lang="zh-CN" altLang="en-US" sz="1500" dirty="0" smtClean="0">
              <a:latin typeface="Arial" charset="0"/>
            </a:rPr>
            <a:t>年完成</a:t>
          </a:r>
          <a:endParaRPr lang="zh-CN" altLang="en-US" sz="1500" b="1" dirty="0" smtClean="0"/>
        </a:p>
        <a:p>
          <a:pPr defTabSz="2000250">
            <a:lnSpc>
              <a:spcPct val="90000"/>
            </a:lnSpc>
            <a:spcBef>
              <a:spcPct val="0"/>
            </a:spcBef>
            <a:spcAft>
              <a:spcPct val="35000"/>
            </a:spcAft>
          </a:pPr>
          <a:endParaRPr lang="zh-CN" altLang="en-US" sz="1200" dirty="0"/>
        </a:p>
      </dgm:t>
    </dgm:pt>
    <dgm:pt modelId="{7E1410E3-C9A5-472F-BA06-BE35CCADB060}" type="parTrans" cxnId="{3C75E0A2-3C3C-491E-932C-6CE074B24535}">
      <dgm:prSet/>
      <dgm:spPr/>
      <dgm:t>
        <a:bodyPr/>
        <a:lstStyle/>
        <a:p>
          <a:endParaRPr lang="zh-CN" altLang="en-US"/>
        </a:p>
      </dgm:t>
    </dgm:pt>
    <dgm:pt modelId="{6A8A2CD4-8DF5-431A-92F7-3F59409634E0}" type="sibTrans" cxnId="{3C75E0A2-3C3C-491E-932C-6CE074B24535}">
      <dgm:prSet/>
      <dgm:spPr/>
      <dgm:t>
        <a:bodyPr/>
        <a:lstStyle/>
        <a:p>
          <a:endParaRPr lang="zh-CN" altLang="en-US"/>
        </a:p>
      </dgm:t>
    </dgm:pt>
    <dgm:pt modelId="{85F6B50B-1648-40D7-BBD8-1D1C554B8EB3}">
      <dgm:prSet phldrT="[文本]" custT="1"/>
      <dgm:spPr/>
      <dgm:t>
        <a:bodyPr/>
        <a:lstStyle/>
        <a:p>
          <a:r>
            <a:rPr lang="en-US" altLang="zh-CN" sz="2000" b="1" dirty="0" smtClean="0"/>
            <a:t>SD-3</a:t>
          </a:r>
          <a:endParaRPr lang="en-US" altLang="zh-CN" sz="1500" b="1" dirty="0" smtClean="0"/>
        </a:p>
        <a:p>
          <a:r>
            <a:rPr lang="zh-CN" altLang="en-US" sz="1500" dirty="0" smtClean="0">
              <a:latin typeface="Arial" charset="0"/>
            </a:rPr>
            <a:t>面向高可靠安全应用的</a:t>
          </a:r>
          <a:r>
            <a:rPr lang="zh-CN" altLang="en-US" sz="1500" b="1" dirty="0" smtClean="0">
              <a:latin typeface="Arial" charset="0"/>
            </a:rPr>
            <a:t>刀片服务器</a:t>
          </a:r>
          <a:endParaRPr lang="en-US" altLang="zh-CN" sz="1500" b="1" dirty="0" smtClean="0">
            <a:latin typeface="Arial" charset="0"/>
          </a:endParaRPr>
        </a:p>
        <a:p>
          <a:r>
            <a:rPr lang="zh-CN" altLang="en-US" sz="1500" dirty="0" smtClean="0">
              <a:latin typeface="Arial" charset="0"/>
            </a:rPr>
            <a:t>研制工作正紧张进行中</a:t>
          </a:r>
          <a:endParaRPr lang="zh-CN" altLang="en-US" sz="1500" dirty="0"/>
        </a:p>
      </dgm:t>
    </dgm:pt>
    <dgm:pt modelId="{7DFDBFDE-61E6-4A58-AC3F-C1DB5EA73D85}" type="parTrans" cxnId="{2E1B27C8-FBF1-48D5-8ADC-252EF088BD0E}">
      <dgm:prSet/>
      <dgm:spPr/>
      <dgm:t>
        <a:bodyPr/>
        <a:lstStyle/>
        <a:p>
          <a:endParaRPr lang="zh-CN" altLang="en-US"/>
        </a:p>
      </dgm:t>
    </dgm:pt>
    <dgm:pt modelId="{86B9D5A9-86F8-4C19-8580-0DB303C165D4}" type="sibTrans" cxnId="{2E1B27C8-FBF1-48D5-8ADC-252EF088BD0E}">
      <dgm:prSet/>
      <dgm:spPr/>
      <dgm:t>
        <a:bodyPr/>
        <a:lstStyle/>
        <a:p>
          <a:endParaRPr lang="zh-CN" altLang="en-US"/>
        </a:p>
      </dgm:t>
    </dgm:pt>
    <dgm:pt modelId="{44A7B743-478D-4F83-A5AF-DA1D6BF9FFDA}">
      <dgm:prSet phldrT="[文本]" custT="1"/>
      <dgm:spPr/>
      <dgm:t>
        <a:bodyPr/>
        <a:lstStyle/>
        <a:p>
          <a:r>
            <a:rPr lang="en-US" altLang="zh-CN" sz="2000" b="1" dirty="0" smtClean="0"/>
            <a:t>SD-30</a:t>
          </a:r>
        </a:p>
        <a:p>
          <a:r>
            <a:rPr lang="en-US" altLang="zh-CN" sz="1500" dirty="0" smtClean="0">
              <a:latin typeface="Arial" charset="0"/>
            </a:rPr>
            <a:t>10</a:t>
          </a:r>
          <a:r>
            <a:rPr lang="zh-CN" altLang="en-US" sz="1500" dirty="0" smtClean="0">
              <a:latin typeface="Arial" charset="0"/>
            </a:rPr>
            <a:t>万</a:t>
          </a:r>
          <a:r>
            <a:rPr lang="en-US" altLang="zh-CN" sz="1500" dirty="0" smtClean="0">
              <a:latin typeface="Arial" charset="0"/>
            </a:rPr>
            <a:t>-100</a:t>
          </a:r>
          <a:r>
            <a:rPr lang="zh-CN" altLang="en-US" sz="1500" dirty="0" smtClean="0">
              <a:latin typeface="Arial" charset="0"/>
            </a:rPr>
            <a:t>万亿次高性能</a:t>
          </a:r>
          <a:r>
            <a:rPr lang="zh-CN" altLang="en-US" sz="1500" b="1" dirty="0" smtClean="0">
              <a:latin typeface="Arial" charset="0"/>
            </a:rPr>
            <a:t>云计算平台</a:t>
          </a:r>
          <a:endParaRPr lang="en-US" altLang="zh-CN" sz="1500" b="1" dirty="0" smtClean="0">
            <a:latin typeface="Arial" charset="0"/>
          </a:endParaRPr>
        </a:p>
        <a:p>
          <a:r>
            <a:rPr lang="en-US" altLang="zh-CN" sz="1500" dirty="0" smtClean="0">
              <a:latin typeface="Arial" charset="0"/>
            </a:rPr>
            <a:t>2013</a:t>
          </a:r>
          <a:r>
            <a:rPr lang="zh-CN" altLang="en-US" sz="1500" dirty="0" smtClean="0">
              <a:latin typeface="Arial" charset="0"/>
            </a:rPr>
            <a:t>年为深圳大学</a:t>
          </a:r>
          <a:r>
            <a:rPr lang="en-US" altLang="zh-CN" sz="1500" dirty="0" smtClean="0">
              <a:latin typeface="Arial" charset="0"/>
            </a:rPr>
            <a:t>30</a:t>
          </a:r>
          <a:r>
            <a:rPr lang="zh-CN" altLang="en-US" sz="1500" dirty="0" smtClean="0">
              <a:latin typeface="Arial" charset="0"/>
            </a:rPr>
            <a:t>周年校庆献礼 </a:t>
          </a:r>
          <a:endParaRPr lang="zh-CN" altLang="en-US" sz="1500" dirty="0"/>
        </a:p>
      </dgm:t>
    </dgm:pt>
    <dgm:pt modelId="{07D39838-8192-4751-A3DA-32F95671951C}" type="parTrans" cxnId="{6803B86D-5683-42B6-B709-E10A36F3C69E}">
      <dgm:prSet/>
      <dgm:spPr/>
      <dgm:t>
        <a:bodyPr/>
        <a:lstStyle/>
        <a:p>
          <a:endParaRPr lang="zh-CN" altLang="en-US"/>
        </a:p>
      </dgm:t>
    </dgm:pt>
    <dgm:pt modelId="{9D822F9E-F861-4B2D-B7F2-52C6F2A5F295}" type="sibTrans" cxnId="{6803B86D-5683-42B6-B709-E10A36F3C69E}">
      <dgm:prSet/>
      <dgm:spPr/>
      <dgm:t>
        <a:bodyPr/>
        <a:lstStyle/>
        <a:p>
          <a:endParaRPr lang="zh-CN" altLang="en-US"/>
        </a:p>
      </dgm:t>
    </dgm:pt>
    <dgm:pt modelId="{CF984EC1-5B5B-411D-9A76-8031DED57711}">
      <dgm:prSet phldrT="[文本]" custT="1"/>
      <dgm:spPr/>
      <dgm:t>
        <a:bodyPr/>
        <a:lstStyle/>
        <a:p>
          <a:pPr defTabSz="2000250">
            <a:lnSpc>
              <a:spcPct val="90000"/>
            </a:lnSpc>
            <a:spcBef>
              <a:spcPct val="0"/>
            </a:spcBef>
            <a:spcAft>
              <a:spcPct val="35000"/>
            </a:spcAft>
          </a:pPr>
          <a:r>
            <a:rPr lang="en-US" altLang="zh-CN" sz="2000" b="1" dirty="0" smtClean="0"/>
            <a:t>SD-2</a:t>
          </a:r>
        </a:p>
        <a:p>
          <a:pPr defTabSz="2000250">
            <a:lnSpc>
              <a:spcPct val="90000"/>
            </a:lnSpc>
            <a:spcBef>
              <a:spcPct val="0"/>
            </a:spcBef>
            <a:spcAft>
              <a:spcPct val="35000"/>
            </a:spcAft>
          </a:pPr>
          <a:r>
            <a:rPr lang="en-US" altLang="zh-CN" sz="1500" dirty="0" smtClean="0">
              <a:latin typeface="Arial" charset="0"/>
            </a:rPr>
            <a:t>SD-1</a:t>
          </a:r>
          <a:r>
            <a:rPr lang="zh-CN" altLang="en-US" sz="1500" dirty="0" smtClean="0">
              <a:latin typeface="Arial" charset="0"/>
            </a:rPr>
            <a:t>与</a:t>
          </a:r>
          <a:r>
            <a:rPr lang="en-US" altLang="zh-CN" sz="1500" dirty="0" smtClean="0">
              <a:latin typeface="Arial" charset="0"/>
            </a:rPr>
            <a:t>KD-90</a:t>
          </a:r>
          <a:r>
            <a:rPr lang="zh-CN" altLang="en-US" sz="1500" dirty="0" smtClean="0">
              <a:latin typeface="Arial" charset="0"/>
            </a:rPr>
            <a:t>相结合的</a:t>
          </a:r>
          <a:r>
            <a:rPr lang="zh-CN" altLang="en-US" sz="1500" b="1" dirty="0" smtClean="0">
              <a:latin typeface="Arial" charset="0"/>
            </a:rPr>
            <a:t>应用测试床</a:t>
          </a:r>
          <a:endParaRPr lang="en-US" altLang="zh-CN" sz="1500" dirty="0" smtClean="0">
            <a:latin typeface="Arial" charset="0"/>
          </a:endParaRPr>
        </a:p>
        <a:p>
          <a:pPr defTabSz="2000250">
            <a:lnSpc>
              <a:spcPct val="90000"/>
            </a:lnSpc>
            <a:spcBef>
              <a:spcPct val="0"/>
            </a:spcBef>
            <a:spcAft>
              <a:spcPct val="35000"/>
            </a:spcAft>
          </a:pPr>
          <a:r>
            <a:rPr lang="en-US" altLang="zh-CN" sz="1500" dirty="0" smtClean="0">
              <a:latin typeface="Arial" charset="0"/>
            </a:rPr>
            <a:t>2</a:t>
          </a:r>
          <a:r>
            <a:rPr lang="zh-CN" altLang="en-US" sz="1500" dirty="0" smtClean="0">
              <a:latin typeface="Arial" charset="0"/>
            </a:rPr>
            <a:t>012年5月完成</a:t>
          </a:r>
          <a:endParaRPr lang="zh-CN" altLang="en-US" sz="1500" dirty="0"/>
        </a:p>
      </dgm:t>
    </dgm:pt>
    <dgm:pt modelId="{FFA4EE58-3AAE-4566-A104-638F6284796C}" type="parTrans" cxnId="{69C148A4-04A7-41CC-B320-58D1F1E3B5A2}">
      <dgm:prSet/>
      <dgm:spPr/>
      <dgm:t>
        <a:bodyPr/>
        <a:lstStyle/>
        <a:p>
          <a:endParaRPr lang="zh-CN" altLang="en-US"/>
        </a:p>
      </dgm:t>
    </dgm:pt>
    <dgm:pt modelId="{041055F5-67D1-4932-8E19-9F2B79EE0A57}" type="sibTrans" cxnId="{69C148A4-04A7-41CC-B320-58D1F1E3B5A2}">
      <dgm:prSet/>
      <dgm:spPr/>
      <dgm:t>
        <a:bodyPr/>
        <a:lstStyle/>
        <a:p>
          <a:endParaRPr lang="zh-CN" altLang="en-US"/>
        </a:p>
      </dgm:t>
    </dgm:pt>
    <dgm:pt modelId="{B065A1BE-79A4-46E6-95ED-D97E7E07ECC8}" type="pres">
      <dgm:prSet presAssocID="{251E1306-ACFF-40B0-BFCB-9AD2A21A383F}" presName="arrowDiagram" presStyleCnt="0">
        <dgm:presLayoutVars>
          <dgm:chMax val="5"/>
          <dgm:dir/>
          <dgm:resizeHandles val="exact"/>
        </dgm:presLayoutVars>
      </dgm:prSet>
      <dgm:spPr/>
    </dgm:pt>
    <dgm:pt modelId="{20B0EF72-252D-4B2D-A1C8-CA1167BE4C8E}" type="pres">
      <dgm:prSet presAssocID="{251E1306-ACFF-40B0-BFCB-9AD2A21A383F}" presName="arrow" presStyleLbl="bgShp" presStyleIdx="0" presStyleCnt="1" custScaleX="128125" custLinFactNeighborX="-1828"/>
      <dgm:spPr>
        <a:solidFill>
          <a:schemeClr val="accent1">
            <a:tint val="40000"/>
            <a:hueOff val="0"/>
            <a:satOff val="0"/>
            <a:lumOff val="0"/>
          </a:schemeClr>
        </a:solidFill>
      </dgm:spPr>
    </dgm:pt>
    <dgm:pt modelId="{EB365BDC-BC67-4E31-BA01-4903C7D68D1A}" type="pres">
      <dgm:prSet presAssocID="{251E1306-ACFF-40B0-BFCB-9AD2A21A383F}" presName="arrowDiagram4" presStyleCnt="0"/>
      <dgm:spPr/>
    </dgm:pt>
    <dgm:pt modelId="{E2DC2576-336A-4AD0-81C8-ADA6F2638179}" type="pres">
      <dgm:prSet presAssocID="{11740823-AE31-4980-9E44-ED9BFC55954C}" presName="bullet4a" presStyleLbl="node1" presStyleIdx="0" presStyleCnt="4" custLinFactX="-100000" custLinFactY="-63066" custLinFactNeighborX="-152494" custLinFactNeighborY="-100000"/>
      <dgm:spPr/>
    </dgm:pt>
    <dgm:pt modelId="{9AD18CB4-CE0C-436D-81B7-34929F0823B5}" type="pres">
      <dgm:prSet presAssocID="{11740823-AE31-4980-9E44-ED9BFC55954C}" presName="textBox4a" presStyleLbl="revTx" presStyleIdx="0" presStyleCnt="4" custScaleX="151809" custLinFactNeighborX="-60114" custLinFactNeighborY="-14933">
        <dgm:presLayoutVars>
          <dgm:bulletEnabled val="1"/>
        </dgm:presLayoutVars>
      </dgm:prSet>
      <dgm:spPr/>
      <dgm:t>
        <a:bodyPr/>
        <a:lstStyle/>
        <a:p>
          <a:endParaRPr lang="zh-CN" altLang="en-US"/>
        </a:p>
      </dgm:t>
    </dgm:pt>
    <dgm:pt modelId="{193E5F19-76A8-43B7-B99B-7BAA5B317A1B}" type="pres">
      <dgm:prSet presAssocID="{CF984EC1-5B5B-411D-9A76-8031DED57711}" presName="bullet4b" presStyleLbl="node1" presStyleIdx="1" presStyleCnt="4" custLinFactNeighborX="-20595" custLinFactNeighborY="-32451"/>
      <dgm:spPr/>
    </dgm:pt>
    <dgm:pt modelId="{D3C7C698-FC1A-4C77-9517-14A455D5F0DA}" type="pres">
      <dgm:prSet presAssocID="{CF984EC1-5B5B-411D-9A76-8031DED57711}" presName="textBox4b" presStyleLbl="revTx" presStyleIdx="1" presStyleCnt="4" custScaleX="128730" custScaleY="89500" custLinFactNeighborX="-10547">
        <dgm:presLayoutVars>
          <dgm:bulletEnabled val="1"/>
        </dgm:presLayoutVars>
      </dgm:prSet>
      <dgm:spPr/>
      <dgm:t>
        <a:bodyPr/>
        <a:lstStyle/>
        <a:p>
          <a:endParaRPr lang="zh-CN" altLang="en-US"/>
        </a:p>
      </dgm:t>
    </dgm:pt>
    <dgm:pt modelId="{8A1507FB-73CD-44ED-8FFD-27AE4430838F}" type="pres">
      <dgm:prSet presAssocID="{85F6B50B-1648-40D7-BBD8-1D1C554B8EB3}" presName="bullet4c" presStyleLbl="node1" presStyleIdx="2" presStyleCnt="4" custLinFactNeighborX="74354"/>
      <dgm:spPr/>
    </dgm:pt>
    <dgm:pt modelId="{1FCE6E9D-C5E9-41E1-AB15-36F51178EEB6}" type="pres">
      <dgm:prSet presAssocID="{85F6B50B-1648-40D7-BBD8-1D1C554B8EB3}" presName="textBox4c" presStyleLbl="revTx" presStyleIdx="2" presStyleCnt="4" custScaleX="131517" custScaleY="68803" custLinFactNeighborX="10547" custLinFactNeighborY="-8601">
        <dgm:presLayoutVars>
          <dgm:bulletEnabled val="1"/>
        </dgm:presLayoutVars>
      </dgm:prSet>
      <dgm:spPr/>
      <dgm:t>
        <a:bodyPr/>
        <a:lstStyle/>
        <a:p>
          <a:endParaRPr lang="zh-CN" altLang="en-US"/>
        </a:p>
      </dgm:t>
    </dgm:pt>
    <dgm:pt modelId="{2FAE9624-05C0-4E54-B04C-B0A7E2908023}" type="pres">
      <dgm:prSet presAssocID="{44A7B743-478D-4F83-A5AF-DA1D6BF9FFDA}" presName="bullet4d" presStyleLbl="node1" presStyleIdx="3" presStyleCnt="4" custLinFactNeighborX="70579"/>
      <dgm:spPr/>
    </dgm:pt>
    <dgm:pt modelId="{C9AA3C19-A1A4-4CA3-9846-E8959F6BA257}" type="pres">
      <dgm:prSet presAssocID="{44A7B743-478D-4F83-A5AF-DA1D6BF9FFDA}" presName="textBox4d" presStyleLbl="revTx" presStyleIdx="3" presStyleCnt="4" custScaleX="171375" custScaleY="53353" custLinFactNeighborX="36914" custLinFactNeighborY="-15841">
        <dgm:presLayoutVars>
          <dgm:bulletEnabled val="1"/>
        </dgm:presLayoutVars>
      </dgm:prSet>
      <dgm:spPr/>
      <dgm:t>
        <a:bodyPr/>
        <a:lstStyle/>
        <a:p>
          <a:endParaRPr lang="zh-CN" altLang="en-US"/>
        </a:p>
      </dgm:t>
    </dgm:pt>
  </dgm:ptLst>
  <dgm:cxnLst>
    <dgm:cxn modelId="{3C75E0A2-3C3C-491E-932C-6CE074B24535}" srcId="{251E1306-ACFF-40B0-BFCB-9AD2A21A383F}" destId="{11740823-AE31-4980-9E44-ED9BFC55954C}" srcOrd="0" destOrd="0" parTransId="{7E1410E3-C9A5-472F-BA06-BE35CCADB060}" sibTransId="{6A8A2CD4-8DF5-431A-92F7-3F59409634E0}"/>
    <dgm:cxn modelId="{A7D5B2CD-58D3-472C-9D8E-3DD182AA120D}" type="presOf" srcId="{251E1306-ACFF-40B0-BFCB-9AD2A21A383F}" destId="{B065A1BE-79A4-46E6-95ED-D97E7E07ECC8}" srcOrd="0" destOrd="0" presId="urn:microsoft.com/office/officeart/2005/8/layout/arrow2"/>
    <dgm:cxn modelId="{87E6AE8A-A0E8-43B4-9CB9-24206DFFF6D2}" type="presOf" srcId="{CF984EC1-5B5B-411D-9A76-8031DED57711}" destId="{D3C7C698-FC1A-4C77-9517-14A455D5F0DA}" srcOrd="0" destOrd="0" presId="urn:microsoft.com/office/officeart/2005/8/layout/arrow2"/>
    <dgm:cxn modelId="{8763A586-4BBC-42E6-9828-90347D5E216D}" type="presOf" srcId="{11740823-AE31-4980-9E44-ED9BFC55954C}" destId="{9AD18CB4-CE0C-436D-81B7-34929F0823B5}" srcOrd="0" destOrd="0" presId="urn:microsoft.com/office/officeart/2005/8/layout/arrow2"/>
    <dgm:cxn modelId="{E01E4472-1273-4640-8AA8-46EEEE4AEF2A}" type="presOf" srcId="{85F6B50B-1648-40D7-BBD8-1D1C554B8EB3}" destId="{1FCE6E9D-C5E9-41E1-AB15-36F51178EEB6}" srcOrd="0" destOrd="0" presId="urn:microsoft.com/office/officeart/2005/8/layout/arrow2"/>
    <dgm:cxn modelId="{2E1B27C8-FBF1-48D5-8ADC-252EF088BD0E}" srcId="{251E1306-ACFF-40B0-BFCB-9AD2A21A383F}" destId="{85F6B50B-1648-40D7-BBD8-1D1C554B8EB3}" srcOrd="2" destOrd="0" parTransId="{7DFDBFDE-61E6-4A58-AC3F-C1DB5EA73D85}" sibTransId="{86B9D5A9-86F8-4C19-8580-0DB303C165D4}"/>
    <dgm:cxn modelId="{BE44A496-B766-4380-9632-074955754EEC}" type="presOf" srcId="{44A7B743-478D-4F83-A5AF-DA1D6BF9FFDA}" destId="{C9AA3C19-A1A4-4CA3-9846-E8959F6BA257}" srcOrd="0" destOrd="0" presId="urn:microsoft.com/office/officeart/2005/8/layout/arrow2"/>
    <dgm:cxn modelId="{69C148A4-04A7-41CC-B320-58D1F1E3B5A2}" srcId="{251E1306-ACFF-40B0-BFCB-9AD2A21A383F}" destId="{CF984EC1-5B5B-411D-9A76-8031DED57711}" srcOrd="1" destOrd="0" parTransId="{FFA4EE58-3AAE-4566-A104-638F6284796C}" sibTransId="{041055F5-67D1-4932-8E19-9F2B79EE0A57}"/>
    <dgm:cxn modelId="{6803B86D-5683-42B6-B709-E10A36F3C69E}" srcId="{251E1306-ACFF-40B0-BFCB-9AD2A21A383F}" destId="{44A7B743-478D-4F83-A5AF-DA1D6BF9FFDA}" srcOrd="3" destOrd="0" parTransId="{07D39838-8192-4751-A3DA-32F95671951C}" sibTransId="{9D822F9E-F861-4B2D-B7F2-52C6F2A5F295}"/>
    <dgm:cxn modelId="{E4BC0762-0E30-4559-B7BA-6E22ADBFA6E5}" type="presParOf" srcId="{B065A1BE-79A4-46E6-95ED-D97E7E07ECC8}" destId="{20B0EF72-252D-4B2D-A1C8-CA1167BE4C8E}" srcOrd="0" destOrd="0" presId="urn:microsoft.com/office/officeart/2005/8/layout/arrow2"/>
    <dgm:cxn modelId="{F4ED0551-1A33-48A1-B224-988AC76159B9}" type="presParOf" srcId="{B065A1BE-79A4-46E6-95ED-D97E7E07ECC8}" destId="{EB365BDC-BC67-4E31-BA01-4903C7D68D1A}" srcOrd="1" destOrd="0" presId="urn:microsoft.com/office/officeart/2005/8/layout/arrow2"/>
    <dgm:cxn modelId="{35B07A95-7ACA-421D-9E0D-39E750F4512F}" type="presParOf" srcId="{EB365BDC-BC67-4E31-BA01-4903C7D68D1A}" destId="{E2DC2576-336A-4AD0-81C8-ADA6F2638179}" srcOrd="0" destOrd="0" presId="urn:microsoft.com/office/officeart/2005/8/layout/arrow2"/>
    <dgm:cxn modelId="{40654E26-D4BB-4ECA-86B0-A78652F89877}" type="presParOf" srcId="{EB365BDC-BC67-4E31-BA01-4903C7D68D1A}" destId="{9AD18CB4-CE0C-436D-81B7-34929F0823B5}" srcOrd="1" destOrd="0" presId="urn:microsoft.com/office/officeart/2005/8/layout/arrow2"/>
    <dgm:cxn modelId="{CCB419B4-9D7C-4066-95BB-289041CC6F9E}" type="presParOf" srcId="{EB365BDC-BC67-4E31-BA01-4903C7D68D1A}" destId="{193E5F19-76A8-43B7-B99B-7BAA5B317A1B}" srcOrd="2" destOrd="0" presId="urn:microsoft.com/office/officeart/2005/8/layout/arrow2"/>
    <dgm:cxn modelId="{BC46A417-55C9-442D-8353-58F1C8515284}" type="presParOf" srcId="{EB365BDC-BC67-4E31-BA01-4903C7D68D1A}" destId="{D3C7C698-FC1A-4C77-9517-14A455D5F0DA}" srcOrd="3" destOrd="0" presId="urn:microsoft.com/office/officeart/2005/8/layout/arrow2"/>
    <dgm:cxn modelId="{1C37265D-A6A6-4BB1-BA1A-2F17BC957B3F}" type="presParOf" srcId="{EB365BDC-BC67-4E31-BA01-4903C7D68D1A}" destId="{8A1507FB-73CD-44ED-8FFD-27AE4430838F}" srcOrd="4" destOrd="0" presId="urn:microsoft.com/office/officeart/2005/8/layout/arrow2"/>
    <dgm:cxn modelId="{D0407E66-3D0B-4C9A-8EF6-191834FD7A2B}" type="presParOf" srcId="{EB365BDC-BC67-4E31-BA01-4903C7D68D1A}" destId="{1FCE6E9D-C5E9-41E1-AB15-36F51178EEB6}" srcOrd="5" destOrd="0" presId="urn:microsoft.com/office/officeart/2005/8/layout/arrow2"/>
    <dgm:cxn modelId="{259EAFF4-3E83-4EE8-837A-4A344A380AEF}" type="presParOf" srcId="{EB365BDC-BC67-4E31-BA01-4903C7D68D1A}" destId="{2FAE9624-05C0-4E54-B04C-B0A7E2908023}" srcOrd="6" destOrd="0" presId="urn:microsoft.com/office/officeart/2005/8/layout/arrow2"/>
    <dgm:cxn modelId="{1F5041A3-45A1-4FD4-BBC7-319B83830BFB}" type="presParOf" srcId="{EB365BDC-BC67-4E31-BA01-4903C7D68D1A}" destId="{C9AA3C19-A1A4-4CA3-9846-E8959F6BA257}" srcOrd="7"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E432DD0-BD2F-4D78-892E-A92FFCD703D9}"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zh-CN" altLang="en-US"/>
        </a:p>
      </dgm:t>
    </dgm:pt>
    <dgm:pt modelId="{24020A11-BC83-43C7-B792-7AE562B17FA8}">
      <dgm:prSet phldrT="[文本]" custT="1"/>
      <dgm:spPr/>
      <dgm:t>
        <a:bodyPr/>
        <a:lstStyle/>
        <a:p>
          <a:pPr>
            <a:lnSpc>
              <a:spcPct val="100000"/>
            </a:lnSpc>
            <a:spcBef>
              <a:spcPts val="0"/>
            </a:spcBef>
            <a:spcAft>
              <a:spcPts val="0"/>
            </a:spcAft>
          </a:pPr>
          <a:r>
            <a:rPr lang="en-US" altLang="zh-CN" sz="1600" b="1" dirty="0" smtClean="0"/>
            <a:t>1992-2000</a:t>
          </a:r>
        </a:p>
        <a:p>
          <a:pPr>
            <a:lnSpc>
              <a:spcPct val="100000"/>
            </a:lnSpc>
            <a:spcBef>
              <a:spcPts val="0"/>
            </a:spcBef>
            <a:spcAft>
              <a:spcPts val="0"/>
            </a:spcAft>
          </a:pPr>
          <a:r>
            <a:rPr lang="zh-CN" altLang="en-US" sz="1600" b="1" dirty="0" smtClean="0"/>
            <a:t>中国科学技术大学</a:t>
          </a:r>
          <a:endParaRPr lang="en-US" altLang="zh-CN" sz="1600" b="1" dirty="0" smtClean="0"/>
        </a:p>
        <a:p>
          <a:pPr>
            <a:lnSpc>
              <a:spcPct val="100000"/>
            </a:lnSpc>
            <a:spcBef>
              <a:spcPts val="0"/>
            </a:spcBef>
            <a:spcAft>
              <a:spcPts val="0"/>
            </a:spcAft>
          </a:pPr>
          <a:r>
            <a:rPr lang="zh-CN" altLang="en-US" sz="1600" b="1" dirty="0" smtClean="0"/>
            <a:t>本、硕</a:t>
          </a:r>
          <a:endParaRPr lang="zh-CN" altLang="en-US" sz="1600" b="1" dirty="0"/>
        </a:p>
      </dgm:t>
    </dgm:pt>
    <dgm:pt modelId="{6D41C36D-1104-416E-BDFB-FFEE7D13106A}" type="parTrans" cxnId="{A145C080-1327-44F6-8CB2-EB49C56B2765}">
      <dgm:prSet/>
      <dgm:spPr/>
      <dgm:t>
        <a:bodyPr/>
        <a:lstStyle/>
        <a:p>
          <a:pPr>
            <a:lnSpc>
              <a:spcPct val="100000"/>
            </a:lnSpc>
            <a:spcBef>
              <a:spcPts val="0"/>
            </a:spcBef>
            <a:spcAft>
              <a:spcPts val="0"/>
            </a:spcAft>
          </a:pPr>
          <a:endParaRPr lang="zh-CN" altLang="en-US" sz="1600" b="1"/>
        </a:p>
      </dgm:t>
    </dgm:pt>
    <dgm:pt modelId="{8D860E23-6623-4CE9-A55E-3A316498E1AA}" type="sibTrans" cxnId="{A145C080-1327-44F6-8CB2-EB49C56B2765}">
      <dgm:prSet custT="1"/>
      <dgm:spPr/>
      <dgm:t>
        <a:bodyPr/>
        <a:lstStyle/>
        <a:p>
          <a:pPr>
            <a:lnSpc>
              <a:spcPct val="100000"/>
            </a:lnSpc>
            <a:spcBef>
              <a:spcPts val="0"/>
            </a:spcBef>
            <a:spcAft>
              <a:spcPts val="0"/>
            </a:spcAft>
          </a:pPr>
          <a:endParaRPr lang="zh-CN" altLang="en-US" sz="1600" b="1"/>
        </a:p>
      </dgm:t>
    </dgm:pt>
    <dgm:pt modelId="{78B42365-4509-4F01-9B01-BD5B30F39DAF}">
      <dgm:prSet phldrT="[文本]" custT="1"/>
      <dgm:spPr/>
      <dgm:t>
        <a:bodyPr/>
        <a:lstStyle/>
        <a:p>
          <a:pPr>
            <a:lnSpc>
              <a:spcPct val="100000"/>
            </a:lnSpc>
            <a:spcBef>
              <a:spcPts val="0"/>
            </a:spcBef>
            <a:spcAft>
              <a:spcPts val="0"/>
            </a:spcAft>
          </a:pPr>
          <a:r>
            <a:rPr lang="en-US" altLang="zh-CN" sz="1600" b="1" dirty="0" smtClean="0"/>
            <a:t>2001-2004</a:t>
          </a:r>
        </a:p>
        <a:p>
          <a:pPr>
            <a:lnSpc>
              <a:spcPct val="100000"/>
            </a:lnSpc>
            <a:spcBef>
              <a:spcPts val="0"/>
            </a:spcBef>
            <a:spcAft>
              <a:spcPts val="0"/>
            </a:spcAft>
          </a:pPr>
          <a:r>
            <a:rPr lang="zh-CN" altLang="en-US" sz="1600" b="1" dirty="0" smtClean="0"/>
            <a:t>美国德州奥斯汀大学</a:t>
          </a:r>
          <a:endParaRPr lang="en-US" altLang="zh-CN" sz="1600" b="1" dirty="0" smtClean="0"/>
        </a:p>
        <a:p>
          <a:pPr>
            <a:lnSpc>
              <a:spcPct val="100000"/>
            </a:lnSpc>
            <a:spcBef>
              <a:spcPts val="0"/>
            </a:spcBef>
            <a:spcAft>
              <a:spcPts val="0"/>
            </a:spcAft>
          </a:pPr>
          <a:r>
            <a:rPr lang="zh-CN" altLang="en-US" sz="1600" b="1" dirty="0" smtClean="0"/>
            <a:t>博士生</a:t>
          </a:r>
          <a:endParaRPr lang="zh-CN" altLang="en-US" sz="1600" b="1" dirty="0"/>
        </a:p>
      </dgm:t>
    </dgm:pt>
    <dgm:pt modelId="{97A7DC49-001E-41F8-A4CE-22CA2CCF304D}" type="parTrans" cxnId="{01954FB1-97FF-4745-BF9E-C59DC9B65DC3}">
      <dgm:prSet/>
      <dgm:spPr/>
      <dgm:t>
        <a:bodyPr/>
        <a:lstStyle/>
        <a:p>
          <a:pPr>
            <a:lnSpc>
              <a:spcPct val="100000"/>
            </a:lnSpc>
            <a:spcBef>
              <a:spcPts val="0"/>
            </a:spcBef>
            <a:spcAft>
              <a:spcPts val="0"/>
            </a:spcAft>
          </a:pPr>
          <a:endParaRPr lang="zh-CN" altLang="en-US" sz="1600" b="1"/>
        </a:p>
      </dgm:t>
    </dgm:pt>
    <dgm:pt modelId="{1EEF8466-3459-4D31-86BB-BC558DF2A7C4}" type="sibTrans" cxnId="{01954FB1-97FF-4745-BF9E-C59DC9B65DC3}">
      <dgm:prSet custT="1"/>
      <dgm:spPr/>
      <dgm:t>
        <a:bodyPr/>
        <a:lstStyle/>
        <a:p>
          <a:pPr>
            <a:lnSpc>
              <a:spcPct val="100000"/>
            </a:lnSpc>
            <a:spcBef>
              <a:spcPts val="0"/>
            </a:spcBef>
            <a:spcAft>
              <a:spcPts val="0"/>
            </a:spcAft>
          </a:pPr>
          <a:endParaRPr lang="zh-CN" altLang="en-US" sz="1600" b="1"/>
        </a:p>
      </dgm:t>
    </dgm:pt>
    <dgm:pt modelId="{CCD9AD8C-D99E-4592-9002-2F6779AABFDD}">
      <dgm:prSet phldrT="[文本]" custT="1"/>
      <dgm:spPr/>
      <dgm:t>
        <a:bodyPr/>
        <a:lstStyle/>
        <a:p>
          <a:pPr>
            <a:lnSpc>
              <a:spcPct val="100000"/>
            </a:lnSpc>
            <a:spcBef>
              <a:spcPts val="0"/>
            </a:spcBef>
            <a:spcAft>
              <a:spcPts val="0"/>
            </a:spcAft>
          </a:pPr>
          <a:r>
            <a:rPr lang="en-US" altLang="zh-CN" sz="1600" b="1" dirty="0" smtClean="0"/>
            <a:t>2005-2007</a:t>
          </a:r>
        </a:p>
        <a:p>
          <a:pPr>
            <a:lnSpc>
              <a:spcPct val="100000"/>
            </a:lnSpc>
            <a:spcBef>
              <a:spcPts val="0"/>
            </a:spcBef>
            <a:spcAft>
              <a:spcPts val="0"/>
            </a:spcAft>
          </a:pPr>
          <a:r>
            <a:rPr lang="zh-CN" altLang="en-US" sz="1600" b="1" dirty="0" smtClean="0"/>
            <a:t>美国德州奥斯汀大学</a:t>
          </a:r>
          <a:endParaRPr lang="en-US" altLang="zh-CN" sz="1600" b="1" dirty="0" smtClean="0"/>
        </a:p>
        <a:p>
          <a:pPr>
            <a:lnSpc>
              <a:spcPct val="100000"/>
            </a:lnSpc>
            <a:spcBef>
              <a:spcPts val="0"/>
            </a:spcBef>
            <a:spcAft>
              <a:spcPts val="0"/>
            </a:spcAft>
          </a:pPr>
          <a:r>
            <a:rPr lang="zh-CN" altLang="en-US" sz="1600" b="1" dirty="0" smtClean="0"/>
            <a:t>博士候选</a:t>
          </a:r>
          <a:endParaRPr lang="zh-CN" altLang="en-US" sz="1600" b="1" dirty="0"/>
        </a:p>
      </dgm:t>
    </dgm:pt>
    <dgm:pt modelId="{693B33B3-C7C7-43FE-ABEB-3F1691D461D5}" type="parTrans" cxnId="{85A63CC1-938E-4A93-B57E-514EAE5087F1}">
      <dgm:prSet/>
      <dgm:spPr/>
      <dgm:t>
        <a:bodyPr/>
        <a:lstStyle/>
        <a:p>
          <a:pPr>
            <a:lnSpc>
              <a:spcPct val="100000"/>
            </a:lnSpc>
            <a:spcBef>
              <a:spcPts val="0"/>
            </a:spcBef>
            <a:spcAft>
              <a:spcPts val="0"/>
            </a:spcAft>
          </a:pPr>
          <a:endParaRPr lang="zh-CN" altLang="en-US" sz="1600" b="1"/>
        </a:p>
      </dgm:t>
    </dgm:pt>
    <dgm:pt modelId="{53866C01-873A-475A-B582-7E6CDA80E7C3}" type="sibTrans" cxnId="{85A63CC1-938E-4A93-B57E-514EAE5087F1}">
      <dgm:prSet custT="1"/>
      <dgm:spPr/>
      <dgm:t>
        <a:bodyPr/>
        <a:lstStyle/>
        <a:p>
          <a:pPr>
            <a:lnSpc>
              <a:spcPct val="100000"/>
            </a:lnSpc>
            <a:spcBef>
              <a:spcPts val="0"/>
            </a:spcBef>
            <a:spcAft>
              <a:spcPts val="0"/>
            </a:spcAft>
          </a:pPr>
          <a:endParaRPr lang="zh-CN" altLang="en-US" sz="1600" b="1"/>
        </a:p>
      </dgm:t>
    </dgm:pt>
    <dgm:pt modelId="{EDDC0C53-D3CE-4340-914A-256DED807746}">
      <dgm:prSet phldrT="[文本]" custT="1"/>
      <dgm:spPr/>
      <dgm:t>
        <a:bodyPr/>
        <a:lstStyle/>
        <a:p>
          <a:pPr>
            <a:lnSpc>
              <a:spcPct val="100000"/>
            </a:lnSpc>
            <a:spcBef>
              <a:spcPts val="0"/>
            </a:spcBef>
            <a:spcAft>
              <a:spcPts val="0"/>
            </a:spcAft>
          </a:pPr>
          <a:r>
            <a:rPr lang="en-US" altLang="zh-CN" sz="1600" b="1" dirty="0" smtClean="0"/>
            <a:t>2007</a:t>
          </a:r>
        </a:p>
        <a:p>
          <a:pPr>
            <a:lnSpc>
              <a:spcPct val="100000"/>
            </a:lnSpc>
            <a:spcBef>
              <a:spcPts val="0"/>
            </a:spcBef>
            <a:spcAft>
              <a:spcPts val="0"/>
            </a:spcAft>
          </a:pPr>
          <a:r>
            <a:rPr lang="zh-CN" altLang="en-US" sz="1600" b="1" dirty="0" smtClean="0"/>
            <a:t>甲骨文总部</a:t>
          </a:r>
          <a:endParaRPr lang="en-US" altLang="zh-CN" sz="1600" b="1" dirty="0" smtClean="0"/>
        </a:p>
        <a:p>
          <a:pPr>
            <a:lnSpc>
              <a:spcPct val="100000"/>
            </a:lnSpc>
            <a:spcBef>
              <a:spcPts val="0"/>
            </a:spcBef>
            <a:spcAft>
              <a:spcPts val="0"/>
            </a:spcAft>
          </a:pPr>
          <a:r>
            <a:rPr lang="zh-CN" altLang="en-US" sz="1600" b="1" dirty="0" smtClean="0"/>
            <a:t>享受生活</a:t>
          </a:r>
          <a:endParaRPr lang="zh-CN" altLang="en-US" sz="1600" b="1" dirty="0"/>
        </a:p>
      </dgm:t>
    </dgm:pt>
    <dgm:pt modelId="{7C266A4D-77B6-4EAD-AF41-E4DC7FF2687A}" type="parTrans" cxnId="{92E78124-B524-41F5-8E7F-067E27884104}">
      <dgm:prSet/>
      <dgm:spPr/>
      <dgm:t>
        <a:bodyPr/>
        <a:lstStyle/>
        <a:p>
          <a:pPr>
            <a:lnSpc>
              <a:spcPct val="100000"/>
            </a:lnSpc>
            <a:spcBef>
              <a:spcPts val="0"/>
            </a:spcBef>
            <a:spcAft>
              <a:spcPts val="0"/>
            </a:spcAft>
          </a:pPr>
          <a:endParaRPr lang="zh-CN" altLang="en-US" sz="1600" b="1"/>
        </a:p>
      </dgm:t>
    </dgm:pt>
    <dgm:pt modelId="{5A7FF218-93D6-4B93-A584-724D58A8B108}" type="sibTrans" cxnId="{92E78124-B524-41F5-8E7F-067E27884104}">
      <dgm:prSet custT="1"/>
      <dgm:spPr/>
      <dgm:t>
        <a:bodyPr/>
        <a:lstStyle/>
        <a:p>
          <a:pPr>
            <a:lnSpc>
              <a:spcPct val="100000"/>
            </a:lnSpc>
            <a:spcBef>
              <a:spcPts val="0"/>
            </a:spcBef>
            <a:spcAft>
              <a:spcPts val="0"/>
            </a:spcAft>
          </a:pPr>
          <a:endParaRPr lang="zh-CN" altLang="en-US" sz="1600" b="1"/>
        </a:p>
      </dgm:t>
    </dgm:pt>
    <dgm:pt modelId="{1ACEEC13-6C39-4ADA-852C-3A265C3E7566}">
      <dgm:prSet phldrT="[文本]" custT="1"/>
      <dgm:spPr/>
      <dgm:t>
        <a:bodyPr/>
        <a:lstStyle/>
        <a:p>
          <a:pPr>
            <a:lnSpc>
              <a:spcPct val="100000"/>
            </a:lnSpc>
            <a:spcBef>
              <a:spcPts val="0"/>
            </a:spcBef>
            <a:spcAft>
              <a:spcPts val="0"/>
            </a:spcAft>
          </a:pPr>
          <a:r>
            <a:rPr lang="en-US" altLang="zh-CN" sz="1600" b="1" dirty="0" smtClean="0"/>
            <a:t>2007</a:t>
          </a:r>
        </a:p>
        <a:p>
          <a:pPr>
            <a:lnSpc>
              <a:spcPct val="100000"/>
            </a:lnSpc>
            <a:spcBef>
              <a:spcPts val="0"/>
            </a:spcBef>
            <a:spcAft>
              <a:spcPts val="0"/>
            </a:spcAft>
          </a:pPr>
          <a:r>
            <a:rPr lang="en-US" altLang="zh-CN" sz="1600" b="1" dirty="0" smtClean="0"/>
            <a:t> </a:t>
          </a:r>
          <a:r>
            <a:rPr lang="zh-CN" altLang="en-US" sz="1600" b="1" dirty="0" smtClean="0"/>
            <a:t>甲骨文总部</a:t>
          </a:r>
          <a:endParaRPr lang="en-US" altLang="zh-CN" sz="1600" b="1" dirty="0" smtClean="0"/>
        </a:p>
        <a:p>
          <a:pPr>
            <a:lnSpc>
              <a:spcPct val="100000"/>
            </a:lnSpc>
            <a:spcBef>
              <a:spcPts val="0"/>
            </a:spcBef>
            <a:spcAft>
              <a:spcPts val="0"/>
            </a:spcAft>
          </a:pPr>
          <a:r>
            <a:rPr lang="zh-CN" altLang="en-US" sz="1600" b="1" dirty="0" smtClean="0"/>
            <a:t> 想回中科大，但钱太少</a:t>
          </a:r>
          <a:endParaRPr lang="en-US" altLang="zh-CN" sz="1600" b="1" dirty="0" smtClean="0"/>
        </a:p>
      </dgm:t>
    </dgm:pt>
    <dgm:pt modelId="{F244D169-9F25-426A-A9E1-03D7025FBB25}" type="parTrans" cxnId="{D89AC6DE-44E0-4A24-90DF-7DB38B240329}">
      <dgm:prSet/>
      <dgm:spPr/>
      <dgm:t>
        <a:bodyPr/>
        <a:lstStyle/>
        <a:p>
          <a:pPr>
            <a:lnSpc>
              <a:spcPct val="100000"/>
            </a:lnSpc>
            <a:spcBef>
              <a:spcPts val="0"/>
            </a:spcBef>
            <a:spcAft>
              <a:spcPts val="0"/>
            </a:spcAft>
          </a:pPr>
          <a:endParaRPr lang="zh-CN" altLang="en-US" sz="1600" b="1"/>
        </a:p>
      </dgm:t>
    </dgm:pt>
    <dgm:pt modelId="{BD0DA45F-B99D-4589-8E60-0C1B12E17567}" type="sibTrans" cxnId="{D89AC6DE-44E0-4A24-90DF-7DB38B240329}">
      <dgm:prSet custT="1"/>
      <dgm:spPr/>
      <dgm:t>
        <a:bodyPr/>
        <a:lstStyle/>
        <a:p>
          <a:pPr>
            <a:lnSpc>
              <a:spcPct val="100000"/>
            </a:lnSpc>
            <a:spcBef>
              <a:spcPts val="0"/>
            </a:spcBef>
            <a:spcAft>
              <a:spcPts val="0"/>
            </a:spcAft>
          </a:pPr>
          <a:endParaRPr lang="zh-CN" altLang="en-US" sz="1600" b="1"/>
        </a:p>
      </dgm:t>
    </dgm:pt>
    <dgm:pt modelId="{E12588A0-6231-448D-AF8A-1D3FC13333D6}">
      <dgm:prSet phldrT="[文本]" custT="1"/>
      <dgm:spPr/>
      <dgm:t>
        <a:bodyPr/>
        <a:lstStyle/>
        <a:p>
          <a:pPr>
            <a:lnSpc>
              <a:spcPct val="100000"/>
            </a:lnSpc>
            <a:spcBef>
              <a:spcPts val="0"/>
            </a:spcBef>
            <a:spcAft>
              <a:spcPts val="0"/>
            </a:spcAft>
          </a:pPr>
          <a:r>
            <a:rPr lang="en-US" altLang="zh-CN" sz="1600" b="1" dirty="0" smtClean="0"/>
            <a:t>2009</a:t>
          </a:r>
        </a:p>
        <a:p>
          <a:pPr>
            <a:lnSpc>
              <a:spcPct val="100000"/>
            </a:lnSpc>
            <a:spcBef>
              <a:spcPts val="0"/>
            </a:spcBef>
            <a:spcAft>
              <a:spcPts val="0"/>
            </a:spcAft>
          </a:pPr>
          <a:r>
            <a:rPr lang="zh-CN" altLang="en-US" sz="1600" b="1" dirty="0" smtClean="0"/>
            <a:t>甲骨文总部</a:t>
          </a:r>
          <a:endParaRPr lang="en-US" altLang="zh-CN" sz="1600" b="1" dirty="0" smtClean="0"/>
        </a:p>
        <a:p>
          <a:pPr>
            <a:lnSpc>
              <a:spcPct val="100000"/>
            </a:lnSpc>
            <a:spcBef>
              <a:spcPts val="0"/>
            </a:spcBef>
            <a:spcAft>
              <a:spcPts val="0"/>
            </a:spcAft>
          </a:pPr>
          <a:r>
            <a:rPr lang="zh-CN" altLang="en-US" sz="1600" b="1" dirty="0" smtClean="0"/>
            <a:t>夜不能寐</a:t>
          </a:r>
          <a:endParaRPr lang="en-US" altLang="zh-CN" sz="1600" b="1" dirty="0" smtClean="0"/>
        </a:p>
        <a:p>
          <a:pPr>
            <a:lnSpc>
              <a:spcPct val="100000"/>
            </a:lnSpc>
            <a:spcBef>
              <a:spcPts val="0"/>
            </a:spcBef>
            <a:spcAft>
              <a:spcPts val="0"/>
            </a:spcAft>
          </a:pPr>
          <a:r>
            <a:rPr lang="zh-CN" altLang="en-US" sz="1600" b="1" dirty="0" smtClean="0"/>
            <a:t>深圳大学</a:t>
          </a:r>
          <a:endParaRPr lang="en-US" altLang="zh-CN" sz="1600" b="1" dirty="0" smtClean="0"/>
        </a:p>
      </dgm:t>
    </dgm:pt>
    <dgm:pt modelId="{1A1B919F-95C7-481D-881D-2190B5F743D4}" type="parTrans" cxnId="{626A67FD-428B-4F30-B3F4-2E6173FE1A73}">
      <dgm:prSet/>
      <dgm:spPr/>
      <dgm:t>
        <a:bodyPr/>
        <a:lstStyle/>
        <a:p>
          <a:pPr>
            <a:lnSpc>
              <a:spcPct val="100000"/>
            </a:lnSpc>
            <a:spcBef>
              <a:spcPts val="0"/>
            </a:spcBef>
            <a:spcAft>
              <a:spcPts val="0"/>
            </a:spcAft>
          </a:pPr>
          <a:endParaRPr lang="zh-CN" altLang="en-US" sz="1600" b="1"/>
        </a:p>
      </dgm:t>
    </dgm:pt>
    <dgm:pt modelId="{4BF1AA20-F443-4354-986A-2F57DA3E2D1D}" type="sibTrans" cxnId="{626A67FD-428B-4F30-B3F4-2E6173FE1A73}">
      <dgm:prSet custT="1"/>
      <dgm:spPr/>
      <dgm:t>
        <a:bodyPr/>
        <a:lstStyle/>
        <a:p>
          <a:pPr>
            <a:lnSpc>
              <a:spcPct val="100000"/>
            </a:lnSpc>
            <a:spcBef>
              <a:spcPts val="0"/>
            </a:spcBef>
            <a:spcAft>
              <a:spcPts val="0"/>
            </a:spcAft>
          </a:pPr>
          <a:endParaRPr lang="zh-CN" altLang="en-US" sz="1600" b="1"/>
        </a:p>
      </dgm:t>
    </dgm:pt>
    <dgm:pt modelId="{A444D3BE-5D83-4D8A-B1B2-B8C478485E12}">
      <dgm:prSet phldrT="[文本]" custT="1"/>
      <dgm:spPr/>
      <dgm:t>
        <a:bodyPr/>
        <a:lstStyle/>
        <a:p>
          <a:pPr>
            <a:lnSpc>
              <a:spcPct val="100000"/>
            </a:lnSpc>
            <a:spcBef>
              <a:spcPts val="0"/>
            </a:spcBef>
            <a:spcAft>
              <a:spcPts val="0"/>
            </a:spcAft>
          </a:pPr>
          <a:r>
            <a:rPr lang="zh-CN" altLang="en-US" sz="2400" b="1" dirty="0" smtClean="0"/>
            <a:t>各种充实和快乐</a:t>
          </a:r>
          <a:endParaRPr lang="zh-CN" altLang="en-US" sz="2400" b="1" dirty="0"/>
        </a:p>
      </dgm:t>
    </dgm:pt>
    <dgm:pt modelId="{BA925C10-90F4-4F92-96F8-8AFA6BB8D2F0}" type="parTrans" cxnId="{98CC95BD-11A8-4BE7-A3E6-B93B3E609373}">
      <dgm:prSet/>
      <dgm:spPr/>
      <dgm:t>
        <a:bodyPr/>
        <a:lstStyle/>
        <a:p>
          <a:pPr>
            <a:lnSpc>
              <a:spcPct val="100000"/>
            </a:lnSpc>
            <a:spcBef>
              <a:spcPts val="0"/>
            </a:spcBef>
            <a:spcAft>
              <a:spcPts val="0"/>
            </a:spcAft>
          </a:pPr>
          <a:endParaRPr lang="zh-CN" altLang="en-US" sz="1600" b="1"/>
        </a:p>
      </dgm:t>
    </dgm:pt>
    <dgm:pt modelId="{9EE0F79E-90F8-46BA-A581-EC6B33A92A88}" type="sibTrans" cxnId="{98CC95BD-11A8-4BE7-A3E6-B93B3E609373}">
      <dgm:prSet/>
      <dgm:spPr/>
      <dgm:t>
        <a:bodyPr/>
        <a:lstStyle/>
        <a:p>
          <a:pPr>
            <a:lnSpc>
              <a:spcPct val="100000"/>
            </a:lnSpc>
            <a:spcBef>
              <a:spcPts val="0"/>
            </a:spcBef>
            <a:spcAft>
              <a:spcPts val="0"/>
            </a:spcAft>
          </a:pPr>
          <a:endParaRPr lang="zh-CN" altLang="en-US" sz="1600" b="1"/>
        </a:p>
      </dgm:t>
    </dgm:pt>
    <dgm:pt modelId="{BEA2990F-ABE4-40A1-AC93-E5C2819DF7FB}">
      <dgm:prSet custT="1"/>
      <dgm:spPr/>
      <dgm:t>
        <a:bodyPr/>
        <a:lstStyle/>
        <a:p>
          <a:pPr>
            <a:lnSpc>
              <a:spcPct val="100000"/>
            </a:lnSpc>
            <a:spcBef>
              <a:spcPts val="0"/>
            </a:spcBef>
            <a:spcAft>
              <a:spcPts val="0"/>
            </a:spcAft>
          </a:pPr>
          <a:r>
            <a:rPr lang="en-US" altLang="zh-CN" sz="1600" b="1" dirty="0" smtClean="0"/>
            <a:t>2008</a:t>
          </a:r>
        </a:p>
        <a:p>
          <a:pPr>
            <a:lnSpc>
              <a:spcPct val="100000"/>
            </a:lnSpc>
            <a:spcBef>
              <a:spcPts val="0"/>
            </a:spcBef>
            <a:spcAft>
              <a:spcPts val="0"/>
            </a:spcAft>
          </a:pPr>
          <a:r>
            <a:rPr lang="zh-CN" altLang="en-US" sz="1600" b="1" dirty="0" smtClean="0"/>
            <a:t>甲骨文总部</a:t>
          </a:r>
          <a:endParaRPr lang="en-US" altLang="zh-CN" sz="1600" b="1" dirty="0" smtClean="0"/>
        </a:p>
        <a:p>
          <a:pPr>
            <a:lnSpc>
              <a:spcPct val="100000"/>
            </a:lnSpc>
            <a:spcBef>
              <a:spcPts val="0"/>
            </a:spcBef>
            <a:spcAft>
              <a:spcPts val="0"/>
            </a:spcAft>
          </a:pPr>
          <a:r>
            <a:rPr lang="zh-CN" altLang="en-US" sz="1600" b="1" dirty="0" smtClean="0"/>
            <a:t>失眠</a:t>
          </a:r>
          <a:endParaRPr lang="en-US" altLang="zh-CN" sz="1600" b="1" dirty="0" smtClean="0"/>
        </a:p>
        <a:p>
          <a:pPr>
            <a:lnSpc>
              <a:spcPct val="100000"/>
            </a:lnSpc>
            <a:spcBef>
              <a:spcPts val="0"/>
            </a:spcBef>
            <a:spcAft>
              <a:spcPts val="0"/>
            </a:spcAft>
          </a:pPr>
          <a:r>
            <a:rPr lang="zh-CN" altLang="en-US" sz="1600" b="1" dirty="0" smtClean="0"/>
            <a:t>想回中科大，但钱太少</a:t>
          </a:r>
          <a:endParaRPr lang="en-US" altLang="zh-CN" sz="1600" b="1" dirty="0" smtClean="0"/>
        </a:p>
      </dgm:t>
    </dgm:pt>
    <dgm:pt modelId="{BABF752F-2F03-437C-B988-B22B9DB1E3A9}" type="parTrans" cxnId="{3A7CF520-AF80-46ED-B058-634984569EEA}">
      <dgm:prSet/>
      <dgm:spPr/>
      <dgm:t>
        <a:bodyPr/>
        <a:lstStyle/>
        <a:p>
          <a:pPr>
            <a:lnSpc>
              <a:spcPct val="100000"/>
            </a:lnSpc>
            <a:spcBef>
              <a:spcPts val="0"/>
            </a:spcBef>
            <a:spcAft>
              <a:spcPts val="0"/>
            </a:spcAft>
          </a:pPr>
          <a:endParaRPr lang="zh-CN" altLang="en-US" sz="1600" b="1"/>
        </a:p>
      </dgm:t>
    </dgm:pt>
    <dgm:pt modelId="{BBB1FF92-65EB-4C99-8A26-09530ADC7264}" type="sibTrans" cxnId="{3A7CF520-AF80-46ED-B058-634984569EEA}">
      <dgm:prSet custT="1"/>
      <dgm:spPr/>
      <dgm:t>
        <a:bodyPr/>
        <a:lstStyle/>
        <a:p>
          <a:pPr>
            <a:lnSpc>
              <a:spcPct val="100000"/>
            </a:lnSpc>
            <a:spcBef>
              <a:spcPts val="0"/>
            </a:spcBef>
            <a:spcAft>
              <a:spcPts val="0"/>
            </a:spcAft>
          </a:pPr>
          <a:endParaRPr lang="zh-CN" altLang="en-US" sz="1600" b="1"/>
        </a:p>
      </dgm:t>
    </dgm:pt>
    <dgm:pt modelId="{4C052EDD-42D3-413A-ACFA-E89A9FEA2546}" type="pres">
      <dgm:prSet presAssocID="{4E432DD0-BD2F-4D78-892E-A92FFCD703D9}" presName="diagram" presStyleCnt="0">
        <dgm:presLayoutVars>
          <dgm:dir/>
          <dgm:resizeHandles val="exact"/>
        </dgm:presLayoutVars>
      </dgm:prSet>
      <dgm:spPr/>
      <dgm:t>
        <a:bodyPr/>
        <a:lstStyle/>
        <a:p>
          <a:endParaRPr lang="zh-CN" altLang="en-US"/>
        </a:p>
      </dgm:t>
    </dgm:pt>
    <dgm:pt modelId="{5695BCAB-55A8-4279-9D2E-1372094B2A9B}" type="pres">
      <dgm:prSet presAssocID="{24020A11-BC83-43C7-B792-7AE562B17FA8}" presName="node" presStyleLbl="node1" presStyleIdx="0" presStyleCnt="8" custScaleX="190387" custScaleY="147988">
        <dgm:presLayoutVars>
          <dgm:bulletEnabled val="1"/>
        </dgm:presLayoutVars>
      </dgm:prSet>
      <dgm:spPr/>
      <dgm:t>
        <a:bodyPr/>
        <a:lstStyle/>
        <a:p>
          <a:endParaRPr lang="zh-CN" altLang="en-US"/>
        </a:p>
      </dgm:t>
    </dgm:pt>
    <dgm:pt modelId="{E9905869-E5FE-4463-ACB5-0E9DB25CA9C6}" type="pres">
      <dgm:prSet presAssocID="{8D860E23-6623-4CE9-A55E-3A316498E1AA}" presName="sibTrans" presStyleLbl="sibTrans2D1" presStyleIdx="0" presStyleCnt="7" custScaleX="138603" custScaleY="147988"/>
      <dgm:spPr/>
      <dgm:t>
        <a:bodyPr/>
        <a:lstStyle/>
        <a:p>
          <a:endParaRPr lang="zh-CN" altLang="en-US"/>
        </a:p>
      </dgm:t>
    </dgm:pt>
    <dgm:pt modelId="{7469E651-DB9E-4897-B9A5-8140595CBFAE}" type="pres">
      <dgm:prSet presAssocID="{8D860E23-6623-4CE9-A55E-3A316498E1AA}" presName="connectorText" presStyleLbl="sibTrans2D1" presStyleIdx="0" presStyleCnt="7"/>
      <dgm:spPr/>
      <dgm:t>
        <a:bodyPr/>
        <a:lstStyle/>
        <a:p>
          <a:endParaRPr lang="zh-CN" altLang="en-US"/>
        </a:p>
      </dgm:t>
    </dgm:pt>
    <dgm:pt modelId="{011FA4BC-E901-4973-81E3-6AA63CE3E833}" type="pres">
      <dgm:prSet presAssocID="{78B42365-4509-4F01-9B01-BD5B30F39DAF}" presName="node" presStyleLbl="node1" presStyleIdx="1" presStyleCnt="8" custScaleX="190387" custScaleY="147988">
        <dgm:presLayoutVars>
          <dgm:bulletEnabled val="1"/>
        </dgm:presLayoutVars>
      </dgm:prSet>
      <dgm:spPr/>
      <dgm:t>
        <a:bodyPr/>
        <a:lstStyle/>
        <a:p>
          <a:endParaRPr lang="zh-CN" altLang="en-US"/>
        </a:p>
      </dgm:t>
    </dgm:pt>
    <dgm:pt modelId="{C1D26842-F737-4537-A9BB-987266DDDDD0}" type="pres">
      <dgm:prSet presAssocID="{1EEF8466-3459-4D31-86BB-BC558DF2A7C4}" presName="sibTrans" presStyleLbl="sibTrans2D1" presStyleIdx="1" presStyleCnt="7" custScaleX="138603" custScaleY="147988"/>
      <dgm:spPr/>
      <dgm:t>
        <a:bodyPr/>
        <a:lstStyle/>
        <a:p>
          <a:endParaRPr lang="zh-CN" altLang="en-US"/>
        </a:p>
      </dgm:t>
    </dgm:pt>
    <dgm:pt modelId="{F2EF7C29-D43D-4A16-B34C-EB61097FAA95}" type="pres">
      <dgm:prSet presAssocID="{1EEF8466-3459-4D31-86BB-BC558DF2A7C4}" presName="connectorText" presStyleLbl="sibTrans2D1" presStyleIdx="1" presStyleCnt="7"/>
      <dgm:spPr/>
      <dgm:t>
        <a:bodyPr/>
        <a:lstStyle/>
        <a:p>
          <a:endParaRPr lang="zh-CN" altLang="en-US"/>
        </a:p>
      </dgm:t>
    </dgm:pt>
    <dgm:pt modelId="{FEDD3DAD-28E4-467E-9878-4C5E5B4EE289}" type="pres">
      <dgm:prSet presAssocID="{CCD9AD8C-D99E-4592-9002-2F6779AABFDD}" presName="node" presStyleLbl="node1" presStyleIdx="2" presStyleCnt="8" custScaleX="190387" custScaleY="147988">
        <dgm:presLayoutVars>
          <dgm:bulletEnabled val="1"/>
        </dgm:presLayoutVars>
      </dgm:prSet>
      <dgm:spPr/>
      <dgm:t>
        <a:bodyPr/>
        <a:lstStyle/>
        <a:p>
          <a:endParaRPr lang="zh-CN" altLang="en-US"/>
        </a:p>
      </dgm:t>
    </dgm:pt>
    <dgm:pt modelId="{A1FEA021-B4F5-49C4-843D-1C1E9975D017}" type="pres">
      <dgm:prSet presAssocID="{53866C01-873A-475A-B582-7E6CDA80E7C3}" presName="sibTrans" presStyleLbl="sibTrans2D1" presStyleIdx="2" presStyleCnt="7" custScaleX="138603" custScaleY="147988"/>
      <dgm:spPr/>
      <dgm:t>
        <a:bodyPr/>
        <a:lstStyle/>
        <a:p>
          <a:endParaRPr lang="zh-CN" altLang="en-US"/>
        </a:p>
      </dgm:t>
    </dgm:pt>
    <dgm:pt modelId="{28BF512D-E74A-47AC-9625-55CF7FD57CF1}" type="pres">
      <dgm:prSet presAssocID="{53866C01-873A-475A-B582-7E6CDA80E7C3}" presName="connectorText" presStyleLbl="sibTrans2D1" presStyleIdx="2" presStyleCnt="7"/>
      <dgm:spPr/>
      <dgm:t>
        <a:bodyPr/>
        <a:lstStyle/>
        <a:p>
          <a:endParaRPr lang="zh-CN" altLang="en-US"/>
        </a:p>
      </dgm:t>
    </dgm:pt>
    <dgm:pt modelId="{D42850C5-B261-4290-BB8C-DB7D4C208FC5}" type="pres">
      <dgm:prSet presAssocID="{EDDC0C53-D3CE-4340-914A-256DED807746}" presName="node" presStyleLbl="node1" presStyleIdx="3" presStyleCnt="8" custScaleX="190387" custScaleY="147988">
        <dgm:presLayoutVars>
          <dgm:bulletEnabled val="1"/>
        </dgm:presLayoutVars>
      </dgm:prSet>
      <dgm:spPr/>
      <dgm:t>
        <a:bodyPr/>
        <a:lstStyle/>
        <a:p>
          <a:endParaRPr lang="zh-CN" altLang="en-US"/>
        </a:p>
      </dgm:t>
    </dgm:pt>
    <dgm:pt modelId="{B0D937EC-71C2-4106-902A-F63254726715}" type="pres">
      <dgm:prSet presAssocID="{5A7FF218-93D6-4B93-A584-724D58A8B108}" presName="sibTrans" presStyleLbl="sibTrans2D1" presStyleIdx="3" presStyleCnt="7" custScaleX="138603" custScaleY="147988"/>
      <dgm:spPr/>
      <dgm:t>
        <a:bodyPr/>
        <a:lstStyle/>
        <a:p>
          <a:endParaRPr lang="zh-CN" altLang="en-US"/>
        </a:p>
      </dgm:t>
    </dgm:pt>
    <dgm:pt modelId="{D0F89735-B074-4F54-B7E1-D18696680254}" type="pres">
      <dgm:prSet presAssocID="{5A7FF218-93D6-4B93-A584-724D58A8B108}" presName="connectorText" presStyleLbl="sibTrans2D1" presStyleIdx="3" presStyleCnt="7"/>
      <dgm:spPr/>
      <dgm:t>
        <a:bodyPr/>
        <a:lstStyle/>
        <a:p>
          <a:endParaRPr lang="zh-CN" altLang="en-US"/>
        </a:p>
      </dgm:t>
    </dgm:pt>
    <dgm:pt modelId="{68ABAEBA-8495-48B7-BCDF-423CCFDAC21B}" type="pres">
      <dgm:prSet presAssocID="{1ACEEC13-6C39-4ADA-852C-3A265C3E7566}" presName="node" presStyleLbl="node1" presStyleIdx="4" presStyleCnt="8" custScaleX="190387" custScaleY="147988">
        <dgm:presLayoutVars>
          <dgm:bulletEnabled val="1"/>
        </dgm:presLayoutVars>
      </dgm:prSet>
      <dgm:spPr/>
      <dgm:t>
        <a:bodyPr/>
        <a:lstStyle/>
        <a:p>
          <a:endParaRPr lang="zh-CN" altLang="en-US"/>
        </a:p>
      </dgm:t>
    </dgm:pt>
    <dgm:pt modelId="{2FD691C9-71B0-4AFC-8454-E1EDCFC9777C}" type="pres">
      <dgm:prSet presAssocID="{BD0DA45F-B99D-4589-8E60-0C1B12E17567}" presName="sibTrans" presStyleLbl="sibTrans2D1" presStyleIdx="4" presStyleCnt="7" custScaleX="138603" custScaleY="147988"/>
      <dgm:spPr/>
      <dgm:t>
        <a:bodyPr/>
        <a:lstStyle/>
        <a:p>
          <a:endParaRPr lang="zh-CN" altLang="en-US"/>
        </a:p>
      </dgm:t>
    </dgm:pt>
    <dgm:pt modelId="{F1810E6C-7EC7-49EA-AD13-416C633F2EA6}" type="pres">
      <dgm:prSet presAssocID="{BD0DA45F-B99D-4589-8E60-0C1B12E17567}" presName="connectorText" presStyleLbl="sibTrans2D1" presStyleIdx="4" presStyleCnt="7"/>
      <dgm:spPr/>
      <dgm:t>
        <a:bodyPr/>
        <a:lstStyle/>
        <a:p>
          <a:endParaRPr lang="zh-CN" altLang="en-US"/>
        </a:p>
      </dgm:t>
    </dgm:pt>
    <dgm:pt modelId="{70E00D0E-2D10-41A7-AE7C-7FF51B93134E}" type="pres">
      <dgm:prSet presAssocID="{BEA2990F-ABE4-40A1-AC93-E5C2819DF7FB}" presName="node" presStyleLbl="node1" presStyleIdx="5" presStyleCnt="8" custScaleX="190387" custScaleY="147988">
        <dgm:presLayoutVars>
          <dgm:bulletEnabled val="1"/>
        </dgm:presLayoutVars>
      </dgm:prSet>
      <dgm:spPr/>
      <dgm:t>
        <a:bodyPr/>
        <a:lstStyle/>
        <a:p>
          <a:endParaRPr lang="zh-CN" altLang="en-US"/>
        </a:p>
      </dgm:t>
    </dgm:pt>
    <dgm:pt modelId="{B1F81CBE-4DA9-4EF9-B722-A7565290C30E}" type="pres">
      <dgm:prSet presAssocID="{BBB1FF92-65EB-4C99-8A26-09530ADC7264}" presName="sibTrans" presStyleLbl="sibTrans2D1" presStyleIdx="5" presStyleCnt="7" custScaleX="138603" custScaleY="147988"/>
      <dgm:spPr/>
      <dgm:t>
        <a:bodyPr/>
        <a:lstStyle/>
        <a:p>
          <a:endParaRPr lang="zh-CN" altLang="en-US"/>
        </a:p>
      </dgm:t>
    </dgm:pt>
    <dgm:pt modelId="{BC186902-F1FF-4CBB-BE2A-7B0A16B472F3}" type="pres">
      <dgm:prSet presAssocID="{BBB1FF92-65EB-4C99-8A26-09530ADC7264}" presName="connectorText" presStyleLbl="sibTrans2D1" presStyleIdx="5" presStyleCnt="7"/>
      <dgm:spPr/>
      <dgm:t>
        <a:bodyPr/>
        <a:lstStyle/>
        <a:p>
          <a:endParaRPr lang="zh-CN" altLang="en-US"/>
        </a:p>
      </dgm:t>
    </dgm:pt>
    <dgm:pt modelId="{76DAC3DB-D1D7-40D7-8D79-D553FA040A20}" type="pres">
      <dgm:prSet presAssocID="{E12588A0-6231-448D-AF8A-1D3FC13333D6}" presName="node" presStyleLbl="node1" presStyleIdx="6" presStyleCnt="8" custScaleX="190387" custScaleY="147988">
        <dgm:presLayoutVars>
          <dgm:bulletEnabled val="1"/>
        </dgm:presLayoutVars>
      </dgm:prSet>
      <dgm:spPr/>
      <dgm:t>
        <a:bodyPr/>
        <a:lstStyle/>
        <a:p>
          <a:endParaRPr lang="zh-CN" altLang="en-US"/>
        </a:p>
      </dgm:t>
    </dgm:pt>
    <dgm:pt modelId="{5BD04398-E1BB-4B57-B36C-B9B1AFD7DB7A}" type="pres">
      <dgm:prSet presAssocID="{4BF1AA20-F443-4354-986A-2F57DA3E2D1D}" presName="sibTrans" presStyleLbl="sibTrans2D1" presStyleIdx="6" presStyleCnt="7" custScaleX="138603" custScaleY="147988"/>
      <dgm:spPr/>
      <dgm:t>
        <a:bodyPr/>
        <a:lstStyle/>
        <a:p>
          <a:endParaRPr lang="zh-CN" altLang="en-US"/>
        </a:p>
      </dgm:t>
    </dgm:pt>
    <dgm:pt modelId="{5D9FF5C2-CF9C-4FBD-B5B9-E4BA2EBD6061}" type="pres">
      <dgm:prSet presAssocID="{4BF1AA20-F443-4354-986A-2F57DA3E2D1D}" presName="connectorText" presStyleLbl="sibTrans2D1" presStyleIdx="6" presStyleCnt="7"/>
      <dgm:spPr/>
      <dgm:t>
        <a:bodyPr/>
        <a:lstStyle/>
        <a:p>
          <a:endParaRPr lang="zh-CN" altLang="en-US"/>
        </a:p>
      </dgm:t>
    </dgm:pt>
    <dgm:pt modelId="{F17132F6-9E9B-4A6C-8B91-CECAF33DBC3A}" type="pres">
      <dgm:prSet presAssocID="{A444D3BE-5D83-4D8A-B1B2-B8C478485E12}" presName="node" presStyleLbl="node1" presStyleIdx="7" presStyleCnt="8" custScaleX="190387" custScaleY="147988">
        <dgm:presLayoutVars>
          <dgm:bulletEnabled val="1"/>
        </dgm:presLayoutVars>
      </dgm:prSet>
      <dgm:spPr/>
      <dgm:t>
        <a:bodyPr/>
        <a:lstStyle/>
        <a:p>
          <a:endParaRPr lang="zh-CN" altLang="en-US"/>
        </a:p>
      </dgm:t>
    </dgm:pt>
  </dgm:ptLst>
  <dgm:cxnLst>
    <dgm:cxn modelId="{AE86373F-C222-410D-B24D-2C6D29290A7A}" type="presOf" srcId="{78B42365-4509-4F01-9B01-BD5B30F39DAF}" destId="{011FA4BC-E901-4973-81E3-6AA63CE3E833}" srcOrd="0" destOrd="0" presId="urn:microsoft.com/office/officeart/2005/8/layout/process5"/>
    <dgm:cxn modelId="{1F815C24-09E7-4733-A21B-AB61219A95B0}" type="presOf" srcId="{24020A11-BC83-43C7-B792-7AE562B17FA8}" destId="{5695BCAB-55A8-4279-9D2E-1372094B2A9B}" srcOrd="0" destOrd="0" presId="urn:microsoft.com/office/officeart/2005/8/layout/process5"/>
    <dgm:cxn modelId="{D89AC6DE-44E0-4A24-90DF-7DB38B240329}" srcId="{4E432DD0-BD2F-4D78-892E-A92FFCD703D9}" destId="{1ACEEC13-6C39-4ADA-852C-3A265C3E7566}" srcOrd="4" destOrd="0" parTransId="{F244D169-9F25-426A-A9E1-03D7025FBB25}" sibTransId="{BD0DA45F-B99D-4589-8E60-0C1B12E17567}"/>
    <dgm:cxn modelId="{F9D080EA-1C90-4C29-9C23-3702ED361545}" type="presOf" srcId="{1ACEEC13-6C39-4ADA-852C-3A265C3E7566}" destId="{68ABAEBA-8495-48B7-BCDF-423CCFDAC21B}" srcOrd="0" destOrd="0" presId="urn:microsoft.com/office/officeart/2005/8/layout/process5"/>
    <dgm:cxn modelId="{D9DAC514-0794-4939-AFC0-BD114F8A0211}" type="presOf" srcId="{EDDC0C53-D3CE-4340-914A-256DED807746}" destId="{D42850C5-B261-4290-BB8C-DB7D4C208FC5}" srcOrd="0" destOrd="0" presId="urn:microsoft.com/office/officeart/2005/8/layout/process5"/>
    <dgm:cxn modelId="{FFBC4D15-40EB-44DE-9F97-5466DF996F7A}" type="presOf" srcId="{BBB1FF92-65EB-4C99-8A26-09530ADC7264}" destId="{BC186902-F1FF-4CBB-BE2A-7B0A16B472F3}" srcOrd="1" destOrd="0" presId="urn:microsoft.com/office/officeart/2005/8/layout/process5"/>
    <dgm:cxn modelId="{0AA0553A-DB7F-4793-816A-B4FF665F1718}" type="presOf" srcId="{1EEF8466-3459-4D31-86BB-BC558DF2A7C4}" destId="{F2EF7C29-D43D-4A16-B34C-EB61097FAA95}" srcOrd="1" destOrd="0" presId="urn:microsoft.com/office/officeart/2005/8/layout/process5"/>
    <dgm:cxn modelId="{D39E3434-B5A0-49E6-85CD-5A57FD743F0A}" type="presOf" srcId="{53866C01-873A-475A-B582-7E6CDA80E7C3}" destId="{28BF512D-E74A-47AC-9625-55CF7FD57CF1}" srcOrd="1" destOrd="0" presId="urn:microsoft.com/office/officeart/2005/8/layout/process5"/>
    <dgm:cxn modelId="{13494115-70C7-4617-A374-FD58967BF4CC}" type="presOf" srcId="{BEA2990F-ABE4-40A1-AC93-E5C2819DF7FB}" destId="{70E00D0E-2D10-41A7-AE7C-7FF51B93134E}" srcOrd="0" destOrd="0" presId="urn:microsoft.com/office/officeart/2005/8/layout/process5"/>
    <dgm:cxn modelId="{95A5E23B-BFC0-4400-A605-C1DBE1895ED4}" type="presOf" srcId="{BD0DA45F-B99D-4589-8E60-0C1B12E17567}" destId="{2FD691C9-71B0-4AFC-8454-E1EDCFC9777C}" srcOrd="0" destOrd="0" presId="urn:microsoft.com/office/officeart/2005/8/layout/process5"/>
    <dgm:cxn modelId="{3A7CF520-AF80-46ED-B058-634984569EEA}" srcId="{4E432DD0-BD2F-4D78-892E-A92FFCD703D9}" destId="{BEA2990F-ABE4-40A1-AC93-E5C2819DF7FB}" srcOrd="5" destOrd="0" parTransId="{BABF752F-2F03-437C-B988-B22B9DB1E3A9}" sibTransId="{BBB1FF92-65EB-4C99-8A26-09530ADC7264}"/>
    <dgm:cxn modelId="{01954FB1-97FF-4745-BF9E-C59DC9B65DC3}" srcId="{4E432DD0-BD2F-4D78-892E-A92FFCD703D9}" destId="{78B42365-4509-4F01-9B01-BD5B30F39DAF}" srcOrd="1" destOrd="0" parTransId="{97A7DC49-001E-41F8-A4CE-22CA2CCF304D}" sibTransId="{1EEF8466-3459-4D31-86BB-BC558DF2A7C4}"/>
    <dgm:cxn modelId="{D38AC660-F1F1-4FFF-B01F-0CF12E3FBF20}" type="presOf" srcId="{5A7FF218-93D6-4B93-A584-724D58A8B108}" destId="{B0D937EC-71C2-4106-902A-F63254726715}" srcOrd="0" destOrd="0" presId="urn:microsoft.com/office/officeart/2005/8/layout/process5"/>
    <dgm:cxn modelId="{626A67FD-428B-4F30-B3F4-2E6173FE1A73}" srcId="{4E432DD0-BD2F-4D78-892E-A92FFCD703D9}" destId="{E12588A0-6231-448D-AF8A-1D3FC13333D6}" srcOrd="6" destOrd="0" parTransId="{1A1B919F-95C7-481D-881D-2190B5F743D4}" sibTransId="{4BF1AA20-F443-4354-986A-2F57DA3E2D1D}"/>
    <dgm:cxn modelId="{8D70C8AE-1E64-4377-A940-02D83165AB45}" type="presOf" srcId="{A444D3BE-5D83-4D8A-B1B2-B8C478485E12}" destId="{F17132F6-9E9B-4A6C-8B91-CECAF33DBC3A}" srcOrd="0" destOrd="0" presId="urn:microsoft.com/office/officeart/2005/8/layout/process5"/>
    <dgm:cxn modelId="{A145C080-1327-44F6-8CB2-EB49C56B2765}" srcId="{4E432DD0-BD2F-4D78-892E-A92FFCD703D9}" destId="{24020A11-BC83-43C7-B792-7AE562B17FA8}" srcOrd="0" destOrd="0" parTransId="{6D41C36D-1104-416E-BDFB-FFEE7D13106A}" sibTransId="{8D860E23-6623-4CE9-A55E-3A316498E1AA}"/>
    <dgm:cxn modelId="{A23340A2-810D-463B-B45C-08FCDFD6F7F7}" type="presOf" srcId="{4BF1AA20-F443-4354-986A-2F57DA3E2D1D}" destId="{5D9FF5C2-CF9C-4FBD-B5B9-E4BA2EBD6061}" srcOrd="1" destOrd="0" presId="urn:microsoft.com/office/officeart/2005/8/layout/process5"/>
    <dgm:cxn modelId="{09FF539C-651B-4891-ACF7-A36D78887897}" type="presOf" srcId="{BD0DA45F-B99D-4589-8E60-0C1B12E17567}" destId="{F1810E6C-7EC7-49EA-AD13-416C633F2EA6}" srcOrd="1" destOrd="0" presId="urn:microsoft.com/office/officeart/2005/8/layout/process5"/>
    <dgm:cxn modelId="{92E78124-B524-41F5-8E7F-067E27884104}" srcId="{4E432DD0-BD2F-4D78-892E-A92FFCD703D9}" destId="{EDDC0C53-D3CE-4340-914A-256DED807746}" srcOrd="3" destOrd="0" parTransId="{7C266A4D-77B6-4EAD-AF41-E4DC7FF2687A}" sibTransId="{5A7FF218-93D6-4B93-A584-724D58A8B108}"/>
    <dgm:cxn modelId="{76E8FB20-C1E9-4D90-A7BF-3E64BCF236FD}" type="presOf" srcId="{CCD9AD8C-D99E-4592-9002-2F6779AABFDD}" destId="{FEDD3DAD-28E4-467E-9878-4C5E5B4EE289}" srcOrd="0" destOrd="0" presId="urn:microsoft.com/office/officeart/2005/8/layout/process5"/>
    <dgm:cxn modelId="{7427F4B1-ED10-46EE-B2B2-33442029A66F}" type="presOf" srcId="{BBB1FF92-65EB-4C99-8A26-09530ADC7264}" destId="{B1F81CBE-4DA9-4EF9-B722-A7565290C30E}" srcOrd="0" destOrd="0" presId="urn:microsoft.com/office/officeart/2005/8/layout/process5"/>
    <dgm:cxn modelId="{98CC95BD-11A8-4BE7-A3E6-B93B3E609373}" srcId="{4E432DD0-BD2F-4D78-892E-A92FFCD703D9}" destId="{A444D3BE-5D83-4D8A-B1B2-B8C478485E12}" srcOrd="7" destOrd="0" parTransId="{BA925C10-90F4-4F92-96F8-8AFA6BB8D2F0}" sibTransId="{9EE0F79E-90F8-46BA-A581-EC6B33A92A88}"/>
    <dgm:cxn modelId="{27F3E65A-326C-4287-A086-FC20102F5445}" type="presOf" srcId="{4E432DD0-BD2F-4D78-892E-A92FFCD703D9}" destId="{4C052EDD-42D3-413A-ACFA-E89A9FEA2546}" srcOrd="0" destOrd="0" presId="urn:microsoft.com/office/officeart/2005/8/layout/process5"/>
    <dgm:cxn modelId="{85A63CC1-938E-4A93-B57E-514EAE5087F1}" srcId="{4E432DD0-BD2F-4D78-892E-A92FFCD703D9}" destId="{CCD9AD8C-D99E-4592-9002-2F6779AABFDD}" srcOrd="2" destOrd="0" parTransId="{693B33B3-C7C7-43FE-ABEB-3F1691D461D5}" sibTransId="{53866C01-873A-475A-B582-7E6CDA80E7C3}"/>
    <dgm:cxn modelId="{A433D3C9-3312-4733-80C8-FE2E9C48861B}" type="presOf" srcId="{8D860E23-6623-4CE9-A55E-3A316498E1AA}" destId="{E9905869-E5FE-4463-ACB5-0E9DB25CA9C6}" srcOrd="0" destOrd="0" presId="urn:microsoft.com/office/officeart/2005/8/layout/process5"/>
    <dgm:cxn modelId="{0694231D-9F45-47DB-A568-A3557B07B3E3}" type="presOf" srcId="{1EEF8466-3459-4D31-86BB-BC558DF2A7C4}" destId="{C1D26842-F737-4537-A9BB-987266DDDDD0}" srcOrd="0" destOrd="0" presId="urn:microsoft.com/office/officeart/2005/8/layout/process5"/>
    <dgm:cxn modelId="{0EAB9F3C-62BF-4A3F-95F3-FD9A0FA4EEFF}" type="presOf" srcId="{5A7FF218-93D6-4B93-A584-724D58A8B108}" destId="{D0F89735-B074-4F54-B7E1-D18696680254}" srcOrd="1" destOrd="0" presId="urn:microsoft.com/office/officeart/2005/8/layout/process5"/>
    <dgm:cxn modelId="{067EEF84-71F8-47D0-8AAB-552CB4776F6F}" type="presOf" srcId="{53866C01-873A-475A-B582-7E6CDA80E7C3}" destId="{A1FEA021-B4F5-49C4-843D-1C1E9975D017}" srcOrd="0" destOrd="0" presId="urn:microsoft.com/office/officeart/2005/8/layout/process5"/>
    <dgm:cxn modelId="{ED3A1D59-D630-4F5B-A9D8-B4DAD7310255}" type="presOf" srcId="{E12588A0-6231-448D-AF8A-1D3FC13333D6}" destId="{76DAC3DB-D1D7-40D7-8D79-D553FA040A20}" srcOrd="0" destOrd="0" presId="urn:microsoft.com/office/officeart/2005/8/layout/process5"/>
    <dgm:cxn modelId="{C79DD694-B5BD-4923-B870-F0F149CA5AD8}" type="presOf" srcId="{4BF1AA20-F443-4354-986A-2F57DA3E2D1D}" destId="{5BD04398-E1BB-4B57-B36C-B9B1AFD7DB7A}" srcOrd="0" destOrd="0" presId="urn:microsoft.com/office/officeart/2005/8/layout/process5"/>
    <dgm:cxn modelId="{8F998BB0-6108-4373-8FD3-D6005723FC51}" type="presOf" srcId="{8D860E23-6623-4CE9-A55E-3A316498E1AA}" destId="{7469E651-DB9E-4897-B9A5-8140595CBFAE}" srcOrd="1" destOrd="0" presId="urn:microsoft.com/office/officeart/2005/8/layout/process5"/>
    <dgm:cxn modelId="{D1C0E4AD-C573-4B75-A2CE-13248B3C1A8A}" type="presParOf" srcId="{4C052EDD-42D3-413A-ACFA-E89A9FEA2546}" destId="{5695BCAB-55A8-4279-9D2E-1372094B2A9B}" srcOrd="0" destOrd="0" presId="urn:microsoft.com/office/officeart/2005/8/layout/process5"/>
    <dgm:cxn modelId="{17E35BBA-7727-4761-839C-2C6AE79A1044}" type="presParOf" srcId="{4C052EDD-42D3-413A-ACFA-E89A9FEA2546}" destId="{E9905869-E5FE-4463-ACB5-0E9DB25CA9C6}" srcOrd="1" destOrd="0" presId="urn:microsoft.com/office/officeart/2005/8/layout/process5"/>
    <dgm:cxn modelId="{3C9CDAB7-054D-41DE-BDEF-F4732C2B852F}" type="presParOf" srcId="{E9905869-E5FE-4463-ACB5-0E9DB25CA9C6}" destId="{7469E651-DB9E-4897-B9A5-8140595CBFAE}" srcOrd="0" destOrd="0" presId="urn:microsoft.com/office/officeart/2005/8/layout/process5"/>
    <dgm:cxn modelId="{B1822B4D-31FB-42F8-AB8C-D752A663FF3B}" type="presParOf" srcId="{4C052EDD-42D3-413A-ACFA-E89A9FEA2546}" destId="{011FA4BC-E901-4973-81E3-6AA63CE3E833}" srcOrd="2" destOrd="0" presId="urn:microsoft.com/office/officeart/2005/8/layout/process5"/>
    <dgm:cxn modelId="{C89B9C06-1220-4DCA-881E-A397A4F89FBF}" type="presParOf" srcId="{4C052EDD-42D3-413A-ACFA-E89A9FEA2546}" destId="{C1D26842-F737-4537-A9BB-987266DDDDD0}" srcOrd="3" destOrd="0" presId="urn:microsoft.com/office/officeart/2005/8/layout/process5"/>
    <dgm:cxn modelId="{94303D9B-F9B7-42A6-99CF-E3740512521B}" type="presParOf" srcId="{C1D26842-F737-4537-A9BB-987266DDDDD0}" destId="{F2EF7C29-D43D-4A16-B34C-EB61097FAA95}" srcOrd="0" destOrd="0" presId="urn:microsoft.com/office/officeart/2005/8/layout/process5"/>
    <dgm:cxn modelId="{980EC487-71AF-45FE-9815-C176A1F20728}" type="presParOf" srcId="{4C052EDD-42D3-413A-ACFA-E89A9FEA2546}" destId="{FEDD3DAD-28E4-467E-9878-4C5E5B4EE289}" srcOrd="4" destOrd="0" presId="urn:microsoft.com/office/officeart/2005/8/layout/process5"/>
    <dgm:cxn modelId="{F3F58A81-8312-469D-853D-269BEE78CDF6}" type="presParOf" srcId="{4C052EDD-42D3-413A-ACFA-E89A9FEA2546}" destId="{A1FEA021-B4F5-49C4-843D-1C1E9975D017}" srcOrd="5" destOrd="0" presId="urn:microsoft.com/office/officeart/2005/8/layout/process5"/>
    <dgm:cxn modelId="{92DB7215-B917-4287-9523-4187AD8A89BF}" type="presParOf" srcId="{A1FEA021-B4F5-49C4-843D-1C1E9975D017}" destId="{28BF512D-E74A-47AC-9625-55CF7FD57CF1}" srcOrd="0" destOrd="0" presId="urn:microsoft.com/office/officeart/2005/8/layout/process5"/>
    <dgm:cxn modelId="{87023D0D-523D-49D9-9DDA-3784B24C2DAC}" type="presParOf" srcId="{4C052EDD-42D3-413A-ACFA-E89A9FEA2546}" destId="{D42850C5-B261-4290-BB8C-DB7D4C208FC5}" srcOrd="6" destOrd="0" presId="urn:microsoft.com/office/officeart/2005/8/layout/process5"/>
    <dgm:cxn modelId="{4EFA2F7D-2DDB-40B7-AF07-A88083E3228B}" type="presParOf" srcId="{4C052EDD-42D3-413A-ACFA-E89A9FEA2546}" destId="{B0D937EC-71C2-4106-902A-F63254726715}" srcOrd="7" destOrd="0" presId="urn:microsoft.com/office/officeart/2005/8/layout/process5"/>
    <dgm:cxn modelId="{196B1825-2B21-49B0-9BAD-75E6ACCFBF6A}" type="presParOf" srcId="{B0D937EC-71C2-4106-902A-F63254726715}" destId="{D0F89735-B074-4F54-B7E1-D18696680254}" srcOrd="0" destOrd="0" presId="urn:microsoft.com/office/officeart/2005/8/layout/process5"/>
    <dgm:cxn modelId="{BB419508-4194-4651-B063-CD6D82E37D8A}" type="presParOf" srcId="{4C052EDD-42D3-413A-ACFA-E89A9FEA2546}" destId="{68ABAEBA-8495-48B7-BCDF-423CCFDAC21B}" srcOrd="8" destOrd="0" presId="urn:microsoft.com/office/officeart/2005/8/layout/process5"/>
    <dgm:cxn modelId="{996574F0-D9F8-4A51-8077-6F35C94B3E48}" type="presParOf" srcId="{4C052EDD-42D3-413A-ACFA-E89A9FEA2546}" destId="{2FD691C9-71B0-4AFC-8454-E1EDCFC9777C}" srcOrd="9" destOrd="0" presId="urn:microsoft.com/office/officeart/2005/8/layout/process5"/>
    <dgm:cxn modelId="{D937946A-0529-4E8B-B128-473ED54EBB2F}" type="presParOf" srcId="{2FD691C9-71B0-4AFC-8454-E1EDCFC9777C}" destId="{F1810E6C-7EC7-49EA-AD13-416C633F2EA6}" srcOrd="0" destOrd="0" presId="urn:microsoft.com/office/officeart/2005/8/layout/process5"/>
    <dgm:cxn modelId="{6402A0AB-8C81-4DBA-9546-9579D7DBC63A}" type="presParOf" srcId="{4C052EDD-42D3-413A-ACFA-E89A9FEA2546}" destId="{70E00D0E-2D10-41A7-AE7C-7FF51B93134E}" srcOrd="10" destOrd="0" presId="urn:microsoft.com/office/officeart/2005/8/layout/process5"/>
    <dgm:cxn modelId="{A7380F78-974B-41E4-875B-AA0A702A283B}" type="presParOf" srcId="{4C052EDD-42D3-413A-ACFA-E89A9FEA2546}" destId="{B1F81CBE-4DA9-4EF9-B722-A7565290C30E}" srcOrd="11" destOrd="0" presId="urn:microsoft.com/office/officeart/2005/8/layout/process5"/>
    <dgm:cxn modelId="{C21B9B85-682E-4085-86EB-616A6D769A7E}" type="presParOf" srcId="{B1F81CBE-4DA9-4EF9-B722-A7565290C30E}" destId="{BC186902-F1FF-4CBB-BE2A-7B0A16B472F3}" srcOrd="0" destOrd="0" presId="urn:microsoft.com/office/officeart/2005/8/layout/process5"/>
    <dgm:cxn modelId="{82455CAC-AD64-4C92-A3BA-0077E200792C}" type="presParOf" srcId="{4C052EDD-42D3-413A-ACFA-E89A9FEA2546}" destId="{76DAC3DB-D1D7-40D7-8D79-D553FA040A20}" srcOrd="12" destOrd="0" presId="urn:microsoft.com/office/officeart/2005/8/layout/process5"/>
    <dgm:cxn modelId="{871020E3-6465-496A-83D6-84B5D33890A8}" type="presParOf" srcId="{4C052EDD-42D3-413A-ACFA-E89A9FEA2546}" destId="{5BD04398-E1BB-4B57-B36C-B9B1AFD7DB7A}" srcOrd="13" destOrd="0" presId="urn:microsoft.com/office/officeart/2005/8/layout/process5"/>
    <dgm:cxn modelId="{77602DE1-C369-4661-9597-DD1849F95D05}" type="presParOf" srcId="{5BD04398-E1BB-4B57-B36C-B9B1AFD7DB7A}" destId="{5D9FF5C2-CF9C-4FBD-B5B9-E4BA2EBD6061}" srcOrd="0" destOrd="0" presId="urn:microsoft.com/office/officeart/2005/8/layout/process5"/>
    <dgm:cxn modelId="{2016B2CE-6A48-428A-B263-D79FFAFD625F}" type="presParOf" srcId="{4C052EDD-42D3-413A-ACFA-E89A9FEA2546}" destId="{F17132F6-9E9B-4A6C-8B91-CECAF33DBC3A}"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9E8484-B92E-4172-B042-3D092A970BF6}">
      <dsp:nvSpPr>
        <dsp:cNvPr id="0" name=""/>
        <dsp:cNvSpPr/>
      </dsp:nvSpPr>
      <dsp:spPr>
        <a:xfrm rot="5400000">
          <a:off x="870957" y="970312"/>
          <a:ext cx="1061070" cy="2029572"/>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D0BA49-70FB-4354-95D6-F3A88E6C9CED}">
      <dsp:nvSpPr>
        <dsp:cNvPr id="0" name=""/>
        <dsp:cNvSpPr/>
      </dsp:nvSpPr>
      <dsp:spPr>
        <a:xfrm>
          <a:off x="564236" y="1625846"/>
          <a:ext cx="2009385" cy="1397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ctr" defTabSz="800100">
            <a:lnSpc>
              <a:spcPct val="90000"/>
            </a:lnSpc>
            <a:spcBef>
              <a:spcPct val="0"/>
            </a:spcBef>
            <a:spcAft>
              <a:spcPct val="35000"/>
            </a:spcAft>
          </a:pPr>
          <a:r>
            <a:rPr lang="zh-CN" altLang="en-US" sz="1800" b="1" kern="1200" dirty="0">
              <a:solidFill>
                <a:srgbClr val="FFFF00"/>
              </a:solidFill>
            </a:rPr>
            <a:t>深圳市服务计算与应用</a:t>
          </a:r>
          <a:endParaRPr lang="en-US" altLang="zh-CN" sz="1800" b="1" kern="1200" dirty="0">
            <a:solidFill>
              <a:srgbClr val="FFFF00"/>
            </a:solidFill>
          </a:endParaRPr>
        </a:p>
        <a:p>
          <a:pPr lvl="0" algn="ctr" defTabSz="800100">
            <a:lnSpc>
              <a:spcPct val="90000"/>
            </a:lnSpc>
            <a:spcBef>
              <a:spcPct val="0"/>
            </a:spcBef>
            <a:spcAft>
              <a:spcPct val="35000"/>
            </a:spcAft>
          </a:pPr>
          <a:r>
            <a:rPr lang="zh-CN" altLang="en-US" sz="1800" b="1" kern="1200" dirty="0">
              <a:solidFill>
                <a:srgbClr val="FFFF00"/>
              </a:solidFill>
            </a:rPr>
            <a:t>重点实验室</a:t>
          </a:r>
          <a:endParaRPr lang="zh-CN" altLang="en-US" sz="1800" kern="1200" dirty="0"/>
        </a:p>
      </dsp:txBody>
      <dsp:txXfrm>
        <a:off x="564236" y="1625846"/>
        <a:ext cx="2009385" cy="1397227"/>
      </dsp:txXfrm>
    </dsp:sp>
    <dsp:sp modelId="{A888E74A-6F01-4017-9127-0875D443C9F4}">
      <dsp:nvSpPr>
        <dsp:cNvPr id="0" name=""/>
        <dsp:cNvSpPr/>
      </dsp:nvSpPr>
      <dsp:spPr>
        <a:xfrm>
          <a:off x="2115526" y="975885"/>
          <a:ext cx="300753" cy="300753"/>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ECDC02-166A-4D29-8D61-ACA83633A192}">
      <dsp:nvSpPr>
        <dsp:cNvPr id="0" name=""/>
        <dsp:cNvSpPr/>
      </dsp:nvSpPr>
      <dsp:spPr>
        <a:xfrm rot="5400000">
          <a:off x="3144581" y="406736"/>
          <a:ext cx="1061070" cy="2060735"/>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0DDA00-323B-462E-9EB0-5ACD7586832A}">
      <dsp:nvSpPr>
        <dsp:cNvPr id="0" name=""/>
        <dsp:cNvSpPr/>
      </dsp:nvSpPr>
      <dsp:spPr>
        <a:xfrm>
          <a:off x="2798133" y="1123421"/>
          <a:ext cx="2085594" cy="1397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ctr" defTabSz="800100">
            <a:lnSpc>
              <a:spcPct val="90000"/>
            </a:lnSpc>
            <a:spcBef>
              <a:spcPct val="0"/>
            </a:spcBef>
            <a:spcAft>
              <a:spcPct val="35000"/>
            </a:spcAft>
          </a:pPr>
          <a:r>
            <a:rPr lang="zh-CN" altLang="en-US" sz="1800" b="1" kern="1200" dirty="0">
              <a:solidFill>
                <a:srgbClr val="FFFF00"/>
              </a:solidFill>
            </a:rPr>
            <a:t>广东省国产高性能数据计算系统</a:t>
          </a:r>
          <a:endParaRPr lang="en-US" altLang="zh-CN" sz="1800" b="1" kern="1200" dirty="0">
            <a:solidFill>
              <a:srgbClr val="FFFF00"/>
            </a:solidFill>
          </a:endParaRPr>
        </a:p>
        <a:p>
          <a:pPr lvl="0" algn="ctr" defTabSz="800100">
            <a:lnSpc>
              <a:spcPct val="90000"/>
            </a:lnSpc>
            <a:spcBef>
              <a:spcPct val="0"/>
            </a:spcBef>
            <a:spcAft>
              <a:spcPct val="35000"/>
            </a:spcAft>
          </a:pPr>
          <a:r>
            <a:rPr lang="zh-CN" altLang="en-US" sz="1800" b="1" kern="1200" dirty="0">
              <a:solidFill>
                <a:srgbClr val="FFFF00"/>
              </a:solidFill>
            </a:rPr>
            <a:t>工程技术研究中心</a:t>
          </a:r>
          <a:endParaRPr lang="zh-CN" altLang="en-US" sz="1800" kern="1200" dirty="0"/>
        </a:p>
      </dsp:txBody>
      <dsp:txXfrm>
        <a:off x="2798133" y="1123421"/>
        <a:ext cx="2085594" cy="1397227"/>
      </dsp:txXfrm>
    </dsp:sp>
    <dsp:sp modelId="{4B6AD540-2331-4DF9-8300-75A7F70267DD}">
      <dsp:nvSpPr>
        <dsp:cNvPr id="0" name=""/>
        <dsp:cNvSpPr/>
      </dsp:nvSpPr>
      <dsp:spPr>
        <a:xfrm>
          <a:off x="4311980" y="481419"/>
          <a:ext cx="300753" cy="300753"/>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33FC79-E7EB-4206-BA3B-9C01D60C6C9C}">
      <dsp:nvSpPr>
        <dsp:cNvPr id="0" name=""/>
        <dsp:cNvSpPr/>
      </dsp:nvSpPr>
      <dsp:spPr>
        <a:xfrm rot="5400000">
          <a:off x="5409500" y="2958"/>
          <a:ext cx="1061070" cy="2112590"/>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417D31-98A6-481A-B43F-BBDC53ADBBA1}">
      <dsp:nvSpPr>
        <dsp:cNvPr id="0" name=""/>
        <dsp:cNvSpPr/>
      </dsp:nvSpPr>
      <dsp:spPr>
        <a:xfrm>
          <a:off x="5099951" y="754612"/>
          <a:ext cx="1877498" cy="1397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ctr" defTabSz="800100">
            <a:lnSpc>
              <a:spcPct val="90000"/>
            </a:lnSpc>
            <a:spcBef>
              <a:spcPct val="0"/>
            </a:spcBef>
            <a:spcAft>
              <a:spcPct val="35000"/>
            </a:spcAft>
          </a:pPr>
          <a:r>
            <a:rPr lang="zh-CN" altLang="en-US" sz="1800" b="1" kern="1200" dirty="0">
              <a:solidFill>
                <a:srgbClr val="FFFF00"/>
              </a:solidFill>
            </a:rPr>
            <a:t>广东省普及型高性能计算机</a:t>
          </a:r>
          <a:endParaRPr lang="en-US" altLang="zh-CN" sz="1800" b="1" kern="1200" dirty="0">
            <a:solidFill>
              <a:srgbClr val="FFFF00"/>
            </a:solidFill>
          </a:endParaRPr>
        </a:p>
        <a:p>
          <a:pPr lvl="0" algn="ctr" defTabSz="800100">
            <a:lnSpc>
              <a:spcPct val="90000"/>
            </a:lnSpc>
            <a:spcBef>
              <a:spcPct val="0"/>
            </a:spcBef>
            <a:spcAft>
              <a:spcPct val="35000"/>
            </a:spcAft>
          </a:pPr>
          <a:r>
            <a:rPr lang="zh-CN" altLang="en-US" sz="1800" b="1" kern="1200" dirty="0">
              <a:solidFill>
                <a:srgbClr val="FFFF00"/>
              </a:solidFill>
            </a:rPr>
            <a:t>重点实验室</a:t>
          </a:r>
          <a:endParaRPr lang="zh-CN" altLang="en-US" sz="1800" kern="1200" dirty="0"/>
        </a:p>
      </dsp:txBody>
      <dsp:txXfrm>
        <a:off x="5099951" y="754612"/>
        <a:ext cx="1877498" cy="1397227"/>
      </dsp:txXfrm>
    </dsp:sp>
    <dsp:sp modelId="{49389135-3130-47E7-BB90-B829B6378048}">
      <dsp:nvSpPr>
        <dsp:cNvPr id="0" name=""/>
        <dsp:cNvSpPr/>
      </dsp:nvSpPr>
      <dsp:spPr>
        <a:xfrm>
          <a:off x="6637497" y="78518"/>
          <a:ext cx="300753" cy="300753"/>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024B4F-C275-458D-B9F8-B8368F3ACA02}">
      <dsp:nvSpPr>
        <dsp:cNvPr id="0" name=""/>
        <dsp:cNvSpPr/>
      </dsp:nvSpPr>
      <dsp:spPr>
        <a:xfrm rot="5400000">
          <a:off x="7702360" y="-605532"/>
          <a:ext cx="1061070" cy="2268492"/>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D74764-714C-4775-96F3-A0961F105BF1}">
      <dsp:nvSpPr>
        <dsp:cNvPr id="0" name=""/>
        <dsp:cNvSpPr/>
      </dsp:nvSpPr>
      <dsp:spPr>
        <a:xfrm>
          <a:off x="7208971" y="176260"/>
          <a:ext cx="2209415" cy="1397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ctr" defTabSz="800100">
            <a:lnSpc>
              <a:spcPct val="90000"/>
            </a:lnSpc>
            <a:spcBef>
              <a:spcPct val="0"/>
            </a:spcBef>
            <a:spcAft>
              <a:spcPct val="35000"/>
            </a:spcAft>
          </a:pPr>
          <a:r>
            <a:rPr lang="zh-CN" altLang="en-US" sz="1800" b="1" kern="1200" dirty="0">
              <a:solidFill>
                <a:srgbClr val="FFFF00"/>
              </a:solidFill>
            </a:rPr>
            <a:t>大数据系统计算技术</a:t>
          </a:r>
          <a:endParaRPr lang="en-US" altLang="zh-CN" sz="1800" b="1" kern="1200" dirty="0">
            <a:solidFill>
              <a:srgbClr val="FFFF00"/>
            </a:solidFill>
          </a:endParaRPr>
        </a:p>
        <a:p>
          <a:pPr lvl="0" algn="ctr" defTabSz="800100">
            <a:lnSpc>
              <a:spcPct val="90000"/>
            </a:lnSpc>
            <a:spcBef>
              <a:spcPct val="0"/>
            </a:spcBef>
            <a:spcAft>
              <a:spcPct val="35000"/>
            </a:spcAft>
          </a:pPr>
          <a:r>
            <a:rPr lang="zh-CN" altLang="en-US" sz="1800" b="1" kern="1200" dirty="0">
              <a:solidFill>
                <a:srgbClr val="FFFF00"/>
              </a:solidFill>
            </a:rPr>
            <a:t>国家工程实验室</a:t>
          </a:r>
          <a:endParaRPr lang="zh-CN" altLang="en-US" sz="1800" kern="1200" dirty="0"/>
        </a:p>
      </dsp:txBody>
      <dsp:txXfrm>
        <a:off x="7208971" y="176260"/>
        <a:ext cx="2209415" cy="13972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9E8484-B92E-4172-B042-3D092A970BF6}">
      <dsp:nvSpPr>
        <dsp:cNvPr id="0" name=""/>
        <dsp:cNvSpPr/>
      </dsp:nvSpPr>
      <dsp:spPr>
        <a:xfrm rot="5400000">
          <a:off x="1059249" y="1097322"/>
          <a:ext cx="1061070" cy="1765597"/>
        </a:xfrm>
        <a:prstGeom prst="corner">
          <a:avLst>
            <a:gd name="adj1" fmla="val 16120"/>
            <a:gd name="adj2" fmla="val 1611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0BD0BA49-70FB-4354-95D6-F3A88E6C9CED}">
      <dsp:nvSpPr>
        <dsp:cNvPr id="0" name=""/>
        <dsp:cNvSpPr/>
      </dsp:nvSpPr>
      <dsp:spPr>
        <a:xfrm>
          <a:off x="882130" y="1624856"/>
          <a:ext cx="1593991" cy="1397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zh-CN" altLang="en-US" sz="2100" b="1" kern="1200">
              <a:solidFill>
                <a:srgbClr val="FF0000"/>
              </a:solidFill>
            </a:rPr>
            <a:t>国家自然科学基金面上项目</a:t>
          </a:r>
          <a:endParaRPr lang="zh-CN" altLang="en-US" sz="2100" kern="1200" dirty="0">
            <a:solidFill>
              <a:srgbClr val="FF0000"/>
            </a:solidFill>
          </a:endParaRPr>
        </a:p>
      </dsp:txBody>
      <dsp:txXfrm>
        <a:off x="882130" y="1624856"/>
        <a:ext cx="1593991" cy="1397227"/>
      </dsp:txXfrm>
    </dsp:sp>
    <dsp:sp modelId="{A888E74A-6F01-4017-9127-0875D443C9F4}">
      <dsp:nvSpPr>
        <dsp:cNvPr id="0" name=""/>
        <dsp:cNvSpPr/>
      </dsp:nvSpPr>
      <dsp:spPr>
        <a:xfrm>
          <a:off x="2175368" y="967337"/>
          <a:ext cx="300753" cy="300753"/>
        </a:xfrm>
        <a:prstGeom prst="triangle">
          <a:avLst>
            <a:gd name="adj" fmla="val 10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83ECDC02-166A-4D29-8D61-ACA83633A192}">
      <dsp:nvSpPr>
        <dsp:cNvPr id="0" name=""/>
        <dsp:cNvSpPr/>
      </dsp:nvSpPr>
      <dsp:spPr>
        <a:xfrm rot="5400000">
          <a:off x="3010606" y="614457"/>
          <a:ext cx="1061070" cy="1765597"/>
        </a:xfrm>
        <a:prstGeom prst="corner">
          <a:avLst>
            <a:gd name="adj1" fmla="val 16120"/>
            <a:gd name="adj2" fmla="val 1611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9A0DDA00-323B-462E-9EB0-5ACD7586832A}">
      <dsp:nvSpPr>
        <dsp:cNvPr id="0" name=""/>
        <dsp:cNvSpPr/>
      </dsp:nvSpPr>
      <dsp:spPr>
        <a:xfrm>
          <a:off x="2833486" y="1141991"/>
          <a:ext cx="1593991" cy="1397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zh-CN" altLang="en-US" sz="2100" b="1" kern="1200" dirty="0">
              <a:solidFill>
                <a:srgbClr val="FF0000"/>
              </a:solidFill>
            </a:rPr>
            <a:t>国家自然科学基金委</a:t>
          </a:r>
          <a:r>
            <a:rPr lang="en-US" altLang="zh-CN" sz="2100" b="1" kern="1200" dirty="0">
              <a:solidFill>
                <a:srgbClr val="FF0000"/>
              </a:solidFill>
            </a:rPr>
            <a:t>-</a:t>
          </a:r>
          <a:r>
            <a:rPr lang="zh-CN" altLang="en-US" sz="2100" b="1" kern="1200" dirty="0">
              <a:solidFill>
                <a:srgbClr val="FF0000"/>
              </a:solidFill>
            </a:rPr>
            <a:t>广东联合项目</a:t>
          </a:r>
          <a:endParaRPr lang="zh-CN" altLang="en-US" sz="2100" kern="1200" dirty="0">
            <a:solidFill>
              <a:srgbClr val="FF0000"/>
            </a:solidFill>
          </a:endParaRPr>
        </a:p>
      </dsp:txBody>
      <dsp:txXfrm>
        <a:off x="2833486" y="1141991"/>
        <a:ext cx="1593991" cy="1397227"/>
      </dsp:txXfrm>
    </dsp:sp>
    <dsp:sp modelId="{4B6AD540-2331-4DF9-8300-75A7F70267DD}">
      <dsp:nvSpPr>
        <dsp:cNvPr id="0" name=""/>
        <dsp:cNvSpPr/>
      </dsp:nvSpPr>
      <dsp:spPr>
        <a:xfrm>
          <a:off x="4126725" y="484472"/>
          <a:ext cx="300753" cy="300753"/>
        </a:xfrm>
        <a:prstGeom prst="triangle">
          <a:avLst>
            <a:gd name="adj" fmla="val 10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333FC79-E7EB-4206-BA3B-9C01D60C6C9C}">
      <dsp:nvSpPr>
        <dsp:cNvPr id="0" name=""/>
        <dsp:cNvSpPr/>
      </dsp:nvSpPr>
      <dsp:spPr>
        <a:xfrm rot="5400000">
          <a:off x="4961963" y="131592"/>
          <a:ext cx="1061070" cy="1765597"/>
        </a:xfrm>
        <a:prstGeom prst="corner">
          <a:avLst>
            <a:gd name="adj1" fmla="val 16120"/>
            <a:gd name="adj2" fmla="val 1611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B6417D31-98A6-481A-B43F-BBDC53ADBBA1}">
      <dsp:nvSpPr>
        <dsp:cNvPr id="0" name=""/>
        <dsp:cNvSpPr/>
      </dsp:nvSpPr>
      <dsp:spPr>
        <a:xfrm>
          <a:off x="4784843" y="659125"/>
          <a:ext cx="1593991" cy="1397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zh-CN" altLang="en-US" sz="2100" b="1" kern="1200">
              <a:solidFill>
                <a:srgbClr val="FF0000"/>
              </a:solidFill>
            </a:rPr>
            <a:t>国家</a:t>
          </a:r>
          <a:r>
            <a:rPr lang="en-US" altLang="zh-CN" sz="2100" b="1" kern="1200">
              <a:solidFill>
                <a:srgbClr val="FF0000"/>
              </a:solidFill>
            </a:rPr>
            <a:t>863</a:t>
          </a:r>
          <a:r>
            <a:rPr lang="zh-CN" altLang="en-US" sz="2100" b="1" kern="1200">
              <a:solidFill>
                <a:srgbClr val="FF0000"/>
              </a:solidFill>
            </a:rPr>
            <a:t>计划军口课题</a:t>
          </a:r>
          <a:endParaRPr lang="zh-CN" altLang="en-US" sz="2100" kern="1200" dirty="0">
            <a:solidFill>
              <a:srgbClr val="FF0000"/>
            </a:solidFill>
          </a:endParaRPr>
        </a:p>
      </dsp:txBody>
      <dsp:txXfrm>
        <a:off x="4784843" y="659125"/>
        <a:ext cx="1593991" cy="1397227"/>
      </dsp:txXfrm>
    </dsp:sp>
    <dsp:sp modelId="{49389135-3130-47E7-BB90-B829B6378048}">
      <dsp:nvSpPr>
        <dsp:cNvPr id="0" name=""/>
        <dsp:cNvSpPr/>
      </dsp:nvSpPr>
      <dsp:spPr>
        <a:xfrm>
          <a:off x="6078082" y="1607"/>
          <a:ext cx="300753" cy="300753"/>
        </a:xfrm>
        <a:prstGeom prst="triangle">
          <a:avLst>
            <a:gd name="adj" fmla="val 10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4A024B4F-C275-458D-B9F8-B8368F3ACA02}">
      <dsp:nvSpPr>
        <dsp:cNvPr id="0" name=""/>
        <dsp:cNvSpPr/>
      </dsp:nvSpPr>
      <dsp:spPr>
        <a:xfrm rot="5400000">
          <a:off x="6913320" y="-351272"/>
          <a:ext cx="1061070" cy="1765597"/>
        </a:xfrm>
        <a:prstGeom prst="corner">
          <a:avLst>
            <a:gd name="adj1" fmla="val 16120"/>
            <a:gd name="adj2" fmla="val 1611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9BD74764-714C-4775-96F3-A0961F105BF1}">
      <dsp:nvSpPr>
        <dsp:cNvPr id="0" name=""/>
        <dsp:cNvSpPr/>
      </dsp:nvSpPr>
      <dsp:spPr>
        <a:xfrm>
          <a:off x="6736200" y="176260"/>
          <a:ext cx="1593991" cy="1397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zh-CN" altLang="en-US" sz="2100" b="1" kern="1200" dirty="0">
              <a:solidFill>
                <a:srgbClr val="FF0000"/>
              </a:solidFill>
            </a:rPr>
            <a:t>国家重点研发计划课题</a:t>
          </a:r>
          <a:endParaRPr lang="zh-CN" altLang="en-US" sz="2100" kern="1200" dirty="0">
            <a:solidFill>
              <a:srgbClr val="FF0000"/>
            </a:solidFill>
          </a:endParaRPr>
        </a:p>
      </dsp:txBody>
      <dsp:txXfrm>
        <a:off x="6736200" y="176260"/>
        <a:ext cx="1593991" cy="13972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9E8484-B92E-4172-B042-3D092A970BF6}">
      <dsp:nvSpPr>
        <dsp:cNvPr id="0" name=""/>
        <dsp:cNvSpPr/>
      </dsp:nvSpPr>
      <dsp:spPr>
        <a:xfrm rot="5400000">
          <a:off x="1426054" y="-266372"/>
          <a:ext cx="1291653" cy="3001687"/>
        </a:xfrm>
        <a:prstGeom prst="corner">
          <a:avLst>
            <a:gd name="adj1" fmla="val 16120"/>
            <a:gd name="adj2" fmla="val 161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0BD0BA49-70FB-4354-95D6-F3A88E6C9CED}">
      <dsp:nvSpPr>
        <dsp:cNvPr id="0" name=""/>
        <dsp:cNvSpPr/>
      </dsp:nvSpPr>
      <dsp:spPr>
        <a:xfrm>
          <a:off x="659318" y="802002"/>
          <a:ext cx="3042638" cy="1700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n-US" altLang="zh-CN" sz="3200" b="1" kern="1200">
              <a:solidFill>
                <a:srgbClr val="FFC000"/>
              </a:solidFill>
            </a:rPr>
            <a:t>2014</a:t>
          </a:r>
          <a:r>
            <a:rPr lang="zh-CN" altLang="en-US" sz="3200" b="1" kern="1200">
              <a:solidFill>
                <a:srgbClr val="FFC000"/>
              </a:solidFill>
            </a:rPr>
            <a:t>教育部科技进步二等奖</a:t>
          </a:r>
          <a:endParaRPr lang="zh-CN" altLang="en-US" sz="3200" kern="1200" dirty="0">
            <a:solidFill>
              <a:srgbClr val="FFC000"/>
            </a:solidFill>
          </a:endParaRPr>
        </a:p>
      </dsp:txBody>
      <dsp:txXfrm>
        <a:off x="659318" y="802002"/>
        <a:ext cx="3042638" cy="1700860"/>
      </dsp:txXfrm>
    </dsp:sp>
    <dsp:sp modelId="{A888E74A-6F01-4017-9127-0875D443C9F4}">
      <dsp:nvSpPr>
        <dsp:cNvPr id="0" name=""/>
        <dsp:cNvSpPr/>
      </dsp:nvSpPr>
      <dsp:spPr>
        <a:xfrm>
          <a:off x="3374379" y="77389"/>
          <a:ext cx="366110" cy="366110"/>
        </a:xfrm>
        <a:prstGeom prst="triangle">
          <a:avLst>
            <a:gd name="adj" fmla="val 1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83ECDC02-166A-4D29-8D61-ACA83633A192}">
      <dsp:nvSpPr>
        <dsp:cNvPr id="0" name=""/>
        <dsp:cNvSpPr/>
      </dsp:nvSpPr>
      <dsp:spPr>
        <a:xfrm rot="5400000">
          <a:off x="4767004" y="-842380"/>
          <a:ext cx="1291653" cy="2978109"/>
        </a:xfrm>
        <a:prstGeom prst="corner">
          <a:avLst>
            <a:gd name="adj1" fmla="val 16120"/>
            <a:gd name="adj2" fmla="val 161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9A0DDA00-323B-462E-9EB0-5ACD7586832A}">
      <dsp:nvSpPr>
        <dsp:cNvPr id="0" name=""/>
        <dsp:cNvSpPr/>
      </dsp:nvSpPr>
      <dsp:spPr>
        <a:xfrm>
          <a:off x="4062011" y="214205"/>
          <a:ext cx="2919152" cy="1700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n-US" altLang="zh-CN" sz="3200" b="1" kern="1200" dirty="0">
              <a:solidFill>
                <a:srgbClr val="FFC000"/>
              </a:solidFill>
            </a:rPr>
            <a:t>2016</a:t>
          </a:r>
          <a:r>
            <a:rPr lang="zh-CN" altLang="en-US" sz="3200" b="1" kern="1200" dirty="0">
              <a:solidFill>
                <a:srgbClr val="FFC000"/>
              </a:solidFill>
            </a:rPr>
            <a:t>军队科技进步二等奖</a:t>
          </a:r>
          <a:endParaRPr lang="zh-CN" altLang="en-US" sz="3200" kern="1200" dirty="0">
            <a:solidFill>
              <a:srgbClr val="FFC000"/>
            </a:solidFill>
          </a:endParaRPr>
        </a:p>
      </dsp:txBody>
      <dsp:txXfrm>
        <a:off x="4062011" y="214205"/>
        <a:ext cx="2919152" cy="17008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9E8843-1CCF-4327-9653-1923B2A09840}">
      <dsp:nvSpPr>
        <dsp:cNvPr id="0" name=""/>
        <dsp:cNvSpPr/>
      </dsp:nvSpPr>
      <dsp:spPr>
        <a:xfrm rot="20416617">
          <a:off x="435454" y="172779"/>
          <a:ext cx="5478842" cy="3533090"/>
        </a:xfrm>
        <a:prstGeom prst="swooshArrow">
          <a:avLst>
            <a:gd name="adj1" fmla="val 25000"/>
            <a:gd name="adj2" fmla="val 25000"/>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4E75FE0E-91C8-4D25-B76A-A31BCB8B8A17}">
      <dsp:nvSpPr>
        <dsp:cNvPr id="0" name=""/>
        <dsp:cNvSpPr/>
      </dsp:nvSpPr>
      <dsp:spPr>
        <a:xfrm>
          <a:off x="1440160" y="3240361"/>
          <a:ext cx="202082" cy="20208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FDF0F4C-AB01-4633-AB2E-43CC2B689E3E}">
      <dsp:nvSpPr>
        <dsp:cNvPr id="0" name=""/>
        <dsp:cNvSpPr/>
      </dsp:nvSpPr>
      <dsp:spPr>
        <a:xfrm>
          <a:off x="1645010" y="3272065"/>
          <a:ext cx="3671595" cy="761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79" tIns="0" rIns="0" bIns="0" numCol="1" spcCol="1270" anchor="t" anchorCtr="0">
          <a:noAutofit/>
        </a:bodyPr>
        <a:lstStyle/>
        <a:p>
          <a:pPr marL="1162050" lvl="0" indent="-1162050" algn="l" defTabSz="889000">
            <a:lnSpc>
              <a:spcPct val="90000"/>
            </a:lnSpc>
            <a:spcBef>
              <a:spcPct val="0"/>
            </a:spcBef>
            <a:spcAft>
              <a:spcPct val="35000"/>
            </a:spcAft>
          </a:pPr>
          <a:r>
            <a:rPr lang="en-US" altLang="zh-CN" sz="2000" b="1" kern="1200" dirty="0" smtClean="0">
              <a:solidFill>
                <a:srgbClr val="C00000"/>
              </a:solidFill>
            </a:rPr>
            <a:t>2011</a:t>
          </a:r>
          <a:r>
            <a:rPr lang="zh-CN" altLang="en-US" sz="2000" b="1" kern="1200" dirty="0" smtClean="0">
              <a:solidFill>
                <a:srgbClr val="C00000"/>
              </a:solidFill>
            </a:rPr>
            <a:t>：深圳市服务计算与应用重点实验室</a:t>
          </a:r>
          <a:endParaRPr lang="zh-CN" altLang="en-US" sz="2000" b="1" kern="1200" dirty="0">
            <a:solidFill>
              <a:srgbClr val="C00000"/>
            </a:solidFill>
          </a:endParaRPr>
        </a:p>
      </dsp:txBody>
      <dsp:txXfrm>
        <a:off x="1645010" y="3272065"/>
        <a:ext cx="3671595" cy="761399"/>
      </dsp:txXfrm>
    </dsp:sp>
    <dsp:sp modelId="{B2689DD7-72F6-4D48-BB43-F70E69997F6E}">
      <dsp:nvSpPr>
        <dsp:cNvPr id="0" name=""/>
        <dsp:cNvSpPr/>
      </dsp:nvSpPr>
      <dsp:spPr>
        <a:xfrm>
          <a:off x="2232248" y="1944217"/>
          <a:ext cx="365302" cy="36530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CD997AE-5BC1-4550-B286-5A00410EE29A}">
      <dsp:nvSpPr>
        <dsp:cNvPr id="0" name=""/>
        <dsp:cNvSpPr/>
      </dsp:nvSpPr>
      <dsp:spPr>
        <a:xfrm>
          <a:off x="2304253" y="2305219"/>
          <a:ext cx="4341476" cy="56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66" tIns="0" rIns="0" bIns="0" numCol="1" spcCol="1270" anchor="t" anchorCtr="0">
          <a:noAutofit/>
        </a:bodyPr>
        <a:lstStyle/>
        <a:p>
          <a:pPr lvl="0" algn="ctr" defTabSz="889000">
            <a:lnSpc>
              <a:spcPct val="90000"/>
            </a:lnSpc>
            <a:spcBef>
              <a:spcPct val="0"/>
            </a:spcBef>
            <a:spcAft>
              <a:spcPct val="35000"/>
            </a:spcAft>
          </a:pPr>
          <a:r>
            <a:rPr lang="en-US" altLang="zh-CN" sz="2000" b="1" kern="1200" dirty="0" smtClean="0">
              <a:solidFill>
                <a:srgbClr val="C00000"/>
              </a:solidFill>
            </a:rPr>
            <a:t>2012</a:t>
          </a:r>
          <a:r>
            <a:rPr lang="zh-CN" altLang="en-US" sz="2000" b="1" kern="1200" dirty="0" smtClean="0">
              <a:solidFill>
                <a:srgbClr val="C00000"/>
              </a:solidFill>
            </a:rPr>
            <a:t>：广东省普及型高性能计算机</a:t>
          </a:r>
          <a:endParaRPr lang="en-US" altLang="zh-CN" sz="2000" b="1" kern="1200" dirty="0" smtClean="0">
            <a:solidFill>
              <a:srgbClr val="C00000"/>
            </a:solidFill>
          </a:endParaRPr>
        </a:p>
        <a:p>
          <a:pPr lvl="0" algn="ctr" defTabSz="889000">
            <a:lnSpc>
              <a:spcPct val="90000"/>
            </a:lnSpc>
            <a:spcBef>
              <a:spcPct val="0"/>
            </a:spcBef>
            <a:spcAft>
              <a:spcPct val="35000"/>
            </a:spcAft>
          </a:pPr>
          <a:r>
            <a:rPr lang="zh-CN" altLang="en-US" sz="2000" b="1" kern="1200" dirty="0" smtClean="0">
              <a:solidFill>
                <a:srgbClr val="C00000"/>
              </a:solidFill>
            </a:rPr>
            <a:t>重点实验室</a:t>
          </a:r>
          <a:endParaRPr lang="zh-CN" altLang="en-US" sz="2000" b="1" kern="1200" dirty="0">
            <a:solidFill>
              <a:srgbClr val="C00000"/>
            </a:solidFill>
          </a:endParaRPr>
        </a:p>
      </dsp:txBody>
      <dsp:txXfrm>
        <a:off x="2304253" y="2305219"/>
        <a:ext cx="4341476" cy="566603"/>
      </dsp:txXfrm>
    </dsp:sp>
    <dsp:sp modelId="{7D3B3205-4BE4-41F8-B347-9C5342F86BCB}">
      <dsp:nvSpPr>
        <dsp:cNvPr id="0" name=""/>
        <dsp:cNvSpPr/>
      </dsp:nvSpPr>
      <dsp:spPr>
        <a:xfrm>
          <a:off x="4176444" y="288034"/>
          <a:ext cx="505206" cy="505206"/>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990DB95-8A62-4F0D-9A5B-493AFD86F1DB}">
      <dsp:nvSpPr>
        <dsp:cNvPr id="0" name=""/>
        <dsp:cNvSpPr/>
      </dsp:nvSpPr>
      <dsp:spPr>
        <a:xfrm>
          <a:off x="792086" y="216038"/>
          <a:ext cx="4085322" cy="639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698" tIns="0" rIns="0" bIns="0" numCol="1" spcCol="1270" anchor="t" anchorCtr="0">
          <a:noAutofit/>
        </a:bodyPr>
        <a:lstStyle/>
        <a:p>
          <a:pPr marL="1344613" lvl="0" indent="-1344613" algn="l" defTabSz="889000">
            <a:lnSpc>
              <a:spcPct val="90000"/>
            </a:lnSpc>
            <a:spcBef>
              <a:spcPct val="0"/>
            </a:spcBef>
            <a:spcAft>
              <a:spcPct val="35000"/>
            </a:spcAft>
          </a:pPr>
          <a:r>
            <a:rPr lang="en-US" altLang="zh-CN" sz="2000" b="1" kern="1200" dirty="0" smtClean="0">
              <a:solidFill>
                <a:srgbClr val="C00000"/>
              </a:solidFill>
            </a:rPr>
            <a:t>2016</a:t>
          </a:r>
          <a:r>
            <a:rPr lang="zh-CN" altLang="en-US" sz="2000" b="1" kern="1200" dirty="0" smtClean="0">
              <a:solidFill>
                <a:srgbClr val="C00000"/>
              </a:solidFill>
            </a:rPr>
            <a:t>：大数据系统计算技术</a:t>
          </a:r>
          <a:endParaRPr lang="en-US" altLang="zh-CN" sz="2000" b="1" kern="1200" dirty="0" smtClean="0">
            <a:solidFill>
              <a:srgbClr val="C00000"/>
            </a:solidFill>
          </a:endParaRPr>
        </a:p>
        <a:p>
          <a:pPr marL="1344613" lvl="0" indent="-1344613" algn="ctr" defTabSz="889000">
            <a:lnSpc>
              <a:spcPct val="90000"/>
            </a:lnSpc>
            <a:spcBef>
              <a:spcPct val="0"/>
            </a:spcBef>
            <a:spcAft>
              <a:spcPct val="35000"/>
            </a:spcAft>
          </a:pPr>
          <a:r>
            <a:rPr lang="zh-CN" altLang="en-US" sz="2000" b="1" kern="1200" dirty="0" smtClean="0">
              <a:solidFill>
                <a:srgbClr val="C00000"/>
              </a:solidFill>
            </a:rPr>
            <a:t>国家工程实验室</a:t>
          </a:r>
          <a:endParaRPr lang="zh-CN" altLang="en-US" sz="2000" b="1" kern="1200" dirty="0">
            <a:solidFill>
              <a:srgbClr val="C00000"/>
            </a:solidFill>
          </a:endParaRPr>
        </a:p>
      </dsp:txBody>
      <dsp:txXfrm>
        <a:off x="792086" y="216038"/>
        <a:ext cx="4085322" cy="6398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898596-FEB0-4B1C-9CB6-4EE0BBD427C4}">
      <dsp:nvSpPr>
        <dsp:cNvPr id="0" name=""/>
        <dsp:cNvSpPr/>
      </dsp:nvSpPr>
      <dsp:spPr>
        <a:xfrm rot="1483487">
          <a:off x="1735644" y="1353239"/>
          <a:ext cx="3508285" cy="2446591"/>
        </a:xfrm>
        <a:prstGeom prst="swooshArrow">
          <a:avLst>
            <a:gd name="adj1" fmla="val 16310"/>
            <a:gd name="adj2" fmla="val 3137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FBB8A35-C9B9-413A-98D1-9ECB6666AA40}">
      <dsp:nvSpPr>
        <dsp:cNvPr id="0" name=""/>
        <dsp:cNvSpPr/>
      </dsp:nvSpPr>
      <dsp:spPr>
        <a:xfrm>
          <a:off x="2592282" y="2808315"/>
          <a:ext cx="4392489" cy="65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b" anchorCtr="0">
          <a:noAutofit/>
        </a:bodyPr>
        <a:lstStyle/>
        <a:p>
          <a:pPr lvl="0" algn="ctr" defTabSz="889000">
            <a:lnSpc>
              <a:spcPct val="90000"/>
            </a:lnSpc>
            <a:spcBef>
              <a:spcPct val="0"/>
            </a:spcBef>
            <a:spcAft>
              <a:spcPct val="35000"/>
            </a:spcAft>
          </a:pPr>
          <a:r>
            <a:rPr lang="en-US" altLang="zh-CN" sz="2000" b="1" kern="1200" dirty="0" smtClean="0">
              <a:solidFill>
                <a:srgbClr val="C00000"/>
              </a:solidFill>
            </a:rPr>
            <a:t>2017</a:t>
          </a:r>
          <a:r>
            <a:rPr lang="zh-CN" altLang="en-US" sz="2000" b="1" kern="1200" dirty="0" smtClean="0">
              <a:solidFill>
                <a:srgbClr val="C00000"/>
              </a:solidFill>
            </a:rPr>
            <a:t>：广东省国产高性能数据计算系统工程技术中心</a:t>
          </a:r>
          <a:endParaRPr lang="zh-CN" altLang="en-US" sz="2000" b="1" kern="1200" dirty="0">
            <a:solidFill>
              <a:srgbClr val="C00000"/>
            </a:solidFill>
          </a:endParaRPr>
        </a:p>
      </dsp:txBody>
      <dsp:txXfrm>
        <a:off x="2592282" y="2808315"/>
        <a:ext cx="4392489" cy="6502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0EF72-252D-4B2D-A1C8-CA1167BE4C8E}">
      <dsp:nvSpPr>
        <dsp:cNvPr id="0" name=""/>
        <dsp:cNvSpPr/>
      </dsp:nvSpPr>
      <dsp:spPr>
        <a:xfrm>
          <a:off x="0" y="0"/>
          <a:ext cx="8331200" cy="4064000"/>
        </a:xfrm>
        <a:prstGeom prst="swooshArrow">
          <a:avLst>
            <a:gd name="adj1" fmla="val 25000"/>
            <a:gd name="adj2" fmla="val 25000"/>
          </a:avLst>
        </a:prstGeom>
        <a:solidFill>
          <a:schemeClr val="accent1">
            <a:tint val="40000"/>
            <a:hueOff val="0"/>
            <a:satOff val="0"/>
            <a:lumOff val="0"/>
          </a:schemeClr>
        </a:solidFill>
        <a:ln>
          <a:noFill/>
        </a:ln>
        <a:effectLst/>
      </dsp:spPr>
      <dsp:style>
        <a:lnRef idx="0">
          <a:scrgbClr r="0" g="0" b="0"/>
        </a:lnRef>
        <a:fillRef idx="1">
          <a:scrgbClr r="0" g="0" b="0"/>
        </a:fillRef>
        <a:effectRef idx="0">
          <a:scrgbClr r="0" g="0" b="0"/>
        </a:effectRef>
        <a:fontRef idx="minor"/>
      </dsp:style>
    </dsp:sp>
    <dsp:sp modelId="{E2DC2576-336A-4AD0-81C8-ADA6F2638179}">
      <dsp:nvSpPr>
        <dsp:cNvPr id="0" name=""/>
        <dsp:cNvSpPr/>
      </dsp:nvSpPr>
      <dsp:spPr>
        <a:xfrm>
          <a:off x="1224136" y="2778116"/>
          <a:ext cx="149555" cy="14955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D18CB4-CE0C-436D-81B7-34929F0823B5}">
      <dsp:nvSpPr>
        <dsp:cNvPr id="0" name=""/>
        <dsp:cNvSpPr/>
      </dsp:nvSpPr>
      <dsp:spPr>
        <a:xfrm>
          <a:off x="720083" y="2952331"/>
          <a:ext cx="1687980" cy="967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246" tIns="0" rIns="0" bIns="0" numCol="1" spcCol="1270" anchor="t"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altLang="zh-CN" sz="2000" b="1" kern="1200" dirty="0" smtClean="0"/>
            <a:t>SD-1</a:t>
          </a:r>
        </a:p>
        <a:p>
          <a:pPr marL="0" lvl="0" indent="0" algn="l" defTabSz="914400">
            <a:lnSpc>
              <a:spcPct val="100000"/>
            </a:lnSpc>
            <a:spcBef>
              <a:spcPct val="0"/>
            </a:spcBef>
            <a:spcAft>
              <a:spcPts val="0"/>
            </a:spcAft>
            <a:buNone/>
          </a:pPr>
          <a:r>
            <a:rPr lang="zh-CN" altLang="en-US" sz="1500" kern="1200" dirty="0" smtClean="0">
              <a:latin typeface="Arial" charset="0"/>
            </a:rPr>
            <a:t>高性能计算向</a:t>
          </a:r>
          <a:r>
            <a:rPr lang="zh-CN" altLang="en-US" sz="1500" b="1" kern="1200" dirty="0" smtClean="0">
              <a:latin typeface="Arial" charset="0"/>
            </a:rPr>
            <a:t>高通量计算</a:t>
          </a:r>
          <a:r>
            <a:rPr lang="zh-CN" altLang="en-US" sz="1500" kern="1200" dirty="0" smtClean="0">
              <a:latin typeface="Arial" charset="0"/>
            </a:rPr>
            <a:t>的转化</a:t>
          </a:r>
          <a:endParaRPr lang="en-US" altLang="zh-CN" sz="1500" kern="1200" dirty="0" smtClean="0">
            <a:latin typeface="Arial" charset="0"/>
          </a:endParaRPr>
        </a:p>
        <a:p>
          <a:pPr marL="0" lvl="0" indent="0" algn="l" defTabSz="914400">
            <a:lnSpc>
              <a:spcPct val="100000"/>
            </a:lnSpc>
            <a:spcBef>
              <a:spcPct val="0"/>
            </a:spcBef>
            <a:spcAft>
              <a:spcPts val="0"/>
            </a:spcAft>
            <a:buNone/>
          </a:pPr>
          <a:r>
            <a:rPr lang="en-US" altLang="zh-CN" sz="1500" kern="1200" dirty="0" smtClean="0">
              <a:latin typeface="Arial" charset="0"/>
            </a:rPr>
            <a:t>2010</a:t>
          </a:r>
          <a:r>
            <a:rPr lang="zh-CN" altLang="en-US" sz="1500" kern="1200" dirty="0" smtClean="0">
              <a:latin typeface="Arial" charset="0"/>
            </a:rPr>
            <a:t>年完成</a:t>
          </a:r>
          <a:endParaRPr lang="zh-CN" altLang="en-US" sz="1500" b="1" kern="1200" dirty="0" smtClean="0"/>
        </a:p>
        <a:p>
          <a:pPr lvl="0" algn="l" defTabSz="2000250">
            <a:lnSpc>
              <a:spcPct val="90000"/>
            </a:lnSpc>
            <a:spcBef>
              <a:spcPct val="0"/>
            </a:spcBef>
            <a:spcAft>
              <a:spcPct val="35000"/>
            </a:spcAft>
          </a:pPr>
          <a:endParaRPr lang="zh-CN" altLang="en-US" sz="1200" kern="1200" dirty="0"/>
        </a:p>
      </dsp:txBody>
      <dsp:txXfrm>
        <a:off x="720083" y="2952331"/>
        <a:ext cx="1687980" cy="967232"/>
      </dsp:txXfrm>
    </dsp:sp>
    <dsp:sp modelId="{193E5F19-76A8-43B7-B99B-7BAA5B317A1B}">
      <dsp:nvSpPr>
        <dsp:cNvPr id="0" name=""/>
        <dsp:cNvSpPr/>
      </dsp:nvSpPr>
      <dsp:spPr>
        <a:xfrm>
          <a:off x="2604827" y="1992300"/>
          <a:ext cx="260096" cy="2600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C7C698-FC1A-4C77-9517-14A455D5F0DA}">
      <dsp:nvSpPr>
        <dsp:cNvPr id="0" name=""/>
        <dsp:cNvSpPr/>
      </dsp:nvSpPr>
      <dsp:spPr>
        <a:xfrm>
          <a:off x="2448268" y="2304257"/>
          <a:ext cx="1757813" cy="1662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19" tIns="0" rIns="0" bIns="0" numCol="1" spcCol="1270" anchor="t" anchorCtr="0">
          <a:noAutofit/>
        </a:bodyPr>
        <a:lstStyle/>
        <a:p>
          <a:pPr lvl="0" algn="l" defTabSz="2000250">
            <a:lnSpc>
              <a:spcPct val="90000"/>
            </a:lnSpc>
            <a:spcBef>
              <a:spcPct val="0"/>
            </a:spcBef>
            <a:spcAft>
              <a:spcPct val="35000"/>
            </a:spcAft>
          </a:pPr>
          <a:r>
            <a:rPr lang="en-US" altLang="zh-CN" sz="2000" b="1" kern="1200" dirty="0" smtClean="0"/>
            <a:t>SD-2</a:t>
          </a:r>
        </a:p>
        <a:p>
          <a:pPr lvl="0" algn="l" defTabSz="2000250">
            <a:lnSpc>
              <a:spcPct val="90000"/>
            </a:lnSpc>
            <a:spcBef>
              <a:spcPct val="0"/>
            </a:spcBef>
            <a:spcAft>
              <a:spcPct val="35000"/>
            </a:spcAft>
          </a:pPr>
          <a:r>
            <a:rPr lang="en-US" altLang="zh-CN" sz="1500" kern="1200" dirty="0" smtClean="0">
              <a:latin typeface="Arial" charset="0"/>
            </a:rPr>
            <a:t>SD-1</a:t>
          </a:r>
          <a:r>
            <a:rPr lang="zh-CN" altLang="en-US" sz="1500" kern="1200" dirty="0" smtClean="0">
              <a:latin typeface="Arial" charset="0"/>
            </a:rPr>
            <a:t>与</a:t>
          </a:r>
          <a:r>
            <a:rPr lang="en-US" altLang="zh-CN" sz="1500" kern="1200" dirty="0" smtClean="0">
              <a:latin typeface="Arial" charset="0"/>
            </a:rPr>
            <a:t>KD-90</a:t>
          </a:r>
          <a:r>
            <a:rPr lang="zh-CN" altLang="en-US" sz="1500" kern="1200" dirty="0" smtClean="0">
              <a:latin typeface="Arial" charset="0"/>
            </a:rPr>
            <a:t>相结合的</a:t>
          </a:r>
          <a:r>
            <a:rPr lang="zh-CN" altLang="en-US" sz="1500" b="1" kern="1200" dirty="0" smtClean="0">
              <a:latin typeface="Arial" charset="0"/>
            </a:rPr>
            <a:t>应用测试床</a:t>
          </a:r>
          <a:endParaRPr lang="en-US" altLang="zh-CN" sz="1500" kern="1200" dirty="0" smtClean="0">
            <a:latin typeface="Arial" charset="0"/>
          </a:endParaRPr>
        </a:p>
        <a:p>
          <a:pPr lvl="0" algn="l" defTabSz="2000250">
            <a:lnSpc>
              <a:spcPct val="90000"/>
            </a:lnSpc>
            <a:spcBef>
              <a:spcPct val="0"/>
            </a:spcBef>
            <a:spcAft>
              <a:spcPct val="35000"/>
            </a:spcAft>
          </a:pPr>
          <a:r>
            <a:rPr lang="en-US" altLang="zh-CN" sz="1500" kern="1200" dirty="0" smtClean="0">
              <a:latin typeface="Arial" charset="0"/>
            </a:rPr>
            <a:t>2</a:t>
          </a:r>
          <a:r>
            <a:rPr lang="zh-CN" altLang="en-US" sz="1500" kern="1200" dirty="0" smtClean="0">
              <a:latin typeface="Arial" charset="0"/>
            </a:rPr>
            <a:t>012年5月完成</a:t>
          </a:r>
          <a:endParaRPr lang="zh-CN" altLang="en-US" sz="1500" kern="1200" dirty="0"/>
        </a:p>
      </dsp:txBody>
      <dsp:txXfrm>
        <a:off x="2448268" y="2304257"/>
        <a:ext cx="1757813" cy="1662236"/>
      </dsp:txXfrm>
    </dsp:sp>
    <dsp:sp modelId="{8A1507FB-73CD-44ED-8FFD-27AE4430838F}">
      <dsp:nvSpPr>
        <dsp:cNvPr id="0" name=""/>
        <dsp:cNvSpPr/>
      </dsp:nvSpPr>
      <dsp:spPr>
        <a:xfrm>
          <a:off x="4263886" y="1380134"/>
          <a:ext cx="344627" cy="3446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CE6E9D-C5E9-41E1-AB15-36F51178EEB6}">
      <dsp:nvSpPr>
        <dsp:cNvPr id="0" name=""/>
        <dsp:cNvSpPr/>
      </dsp:nvSpPr>
      <dsp:spPr>
        <a:xfrm>
          <a:off x="4108792" y="1728193"/>
          <a:ext cx="1795869" cy="1728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611" tIns="0" rIns="0" bIns="0" numCol="1" spcCol="1270" anchor="t" anchorCtr="0">
          <a:noAutofit/>
        </a:bodyPr>
        <a:lstStyle/>
        <a:p>
          <a:pPr lvl="0" algn="l" defTabSz="889000">
            <a:lnSpc>
              <a:spcPct val="90000"/>
            </a:lnSpc>
            <a:spcBef>
              <a:spcPct val="0"/>
            </a:spcBef>
            <a:spcAft>
              <a:spcPct val="35000"/>
            </a:spcAft>
          </a:pPr>
          <a:r>
            <a:rPr lang="en-US" altLang="zh-CN" sz="2000" b="1" kern="1200" dirty="0" smtClean="0"/>
            <a:t>SD-3</a:t>
          </a:r>
          <a:endParaRPr lang="en-US" altLang="zh-CN" sz="1500" b="1" kern="1200" dirty="0" smtClean="0"/>
        </a:p>
        <a:p>
          <a:pPr lvl="0" algn="l" defTabSz="889000">
            <a:lnSpc>
              <a:spcPct val="90000"/>
            </a:lnSpc>
            <a:spcBef>
              <a:spcPct val="0"/>
            </a:spcBef>
            <a:spcAft>
              <a:spcPct val="35000"/>
            </a:spcAft>
          </a:pPr>
          <a:r>
            <a:rPr lang="zh-CN" altLang="en-US" sz="1500" kern="1200" dirty="0" smtClean="0">
              <a:latin typeface="Arial" charset="0"/>
            </a:rPr>
            <a:t>面向高可靠安全应用的</a:t>
          </a:r>
          <a:r>
            <a:rPr lang="zh-CN" altLang="en-US" sz="1500" b="1" kern="1200" dirty="0" smtClean="0">
              <a:latin typeface="Arial" charset="0"/>
            </a:rPr>
            <a:t>刀片服务器</a:t>
          </a:r>
          <a:endParaRPr lang="en-US" altLang="zh-CN" sz="1500" b="1" kern="1200" dirty="0" smtClean="0">
            <a:latin typeface="Arial" charset="0"/>
          </a:endParaRPr>
        </a:p>
        <a:p>
          <a:pPr lvl="0" algn="l" defTabSz="889000">
            <a:lnSpc>
              <a:spcPct val="90000"/>
            </a:lnSpc>
            <a:spcBef>
              <a:spcPct val="0"/>
            </a:spcBef>
            <a:spcAft>
              <a:spcPct val="35000"/>
            </a:spcAft>
          </a:pPr>
          <a:r>
            <a:rPr lang="zh-CN" altLang="en-US" sz="1500" kern="1200" dirty="0" smtClean="0">
              <a:latin typeface="Arial" charset="0"/>
            </a:rPr>
            <a:t>研制工作正紧张进行中</a:t>
          </a:r>
          <a:endParaRPr lang="zh-CN" altLang="en-US" sz="1500" kern="1200" dirty="0"/>
        </a:p>
      </dsp:txBody>
      <dsp:txXfrm>
        <a:off x="4108792" y="1728193"/>
        <a:ext cx="1795869" cy="1728023"/>
      </dsp:txXfrm>
    </dsp:sp>
    <dsp:sp modelId="{2FAE9624-05C0-4E54-B04C-B0A7E2908023}">
      <dsp:nvSpPr>
        <dsp:cNvPr id="0" name=""/>
        <dsp:cNvSpPr/>
      </dsp:nvSpPr>
      <dsp:spPr>
        <a:xfrm>
          <a:off x="5803027" y="919276"/>
          <a:ext cx="461670" cy="4616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AA3C19-A1A4-4CA3-9846-E8959F6BA257}">
      <dsp:nvSpPr>
        <dsp:cNvPr id="0" name=""/>
        <dsp:cNvSpPr/>
      </dsp:nvSpPr>
      <dsp:spPr>
        <a:xfrm>
          <a:off x="5724767" y="1368143"/>
          <a:ext cx="2340132" cy="1554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4630" tIns="0" rIns="0" bIns="0" numCol="1" spcCol="1270" anchor="t" anchorCtr="0">
          <a:noAutofit/>
        </a:bodyPr>
        <a:lstStyle/>
        <a:p>
          <a:pPr lvl="0" algn="l" defTabSz="889000">
            <a:lnSpc>
              <a:spcPct val="90000"/>
            </a:lnSpc>
            <a:spcBef>
              <a:spcPct val="0"/>
            </a:spcBef>
            <a:spcAft>
              <a:spcPct val="35000"/>
            </a:spcAft>
          </a:pPr>
          <a:r>
            <a:rPr lang="en-US" altLang="zh-CN" sz="2000" b="1" kern="1200" dirty="0" smtClean="0"/>
            <a:t>SD-30</a:t>
          </a:r>
        </a:p>
        <a:p>
          <a:pPr lvl="0" algn="l" defTabSz="889000">
            <a:lnSpc>
              <a:spcPct val="90000"/>
            </a:lnSpc>
            <a:spcBef>
              <a:spcPct val="0"/>
            </a:spcBef>
            <a:spcAft>
              <a:spcPct val="35000"/>
            </a:spcAft>
          </a:pPr>
          <a:r>
            <a:rPr lang="en-US" altLang="zh-CN" sz="1500" kern="1200" dirty="0" smtClean="0">
              <a:latin typeface="Arial" charset="0"/>
            </a:rPr>
            <a:t>10</a:t>
          </a:r>
          <a:r>
            <a:rPr lang="zh-CN" altLang="en-US" sz="1500" kern="1200" dirty="0" smtClean="0">
              <a:latin typeface="Arial" charset="0"/>
            </a:rPr>
            <a:t>万</a:t>
          </a:r>
          <a:r>
            <a:rPr lang="en-US" altLang="zh-CN" sz="1500" kern="1200" dirty="0" smtClean="0">
              <a:latin typeface="Arial" charset="0"/>
            </a:rPr>
            <a:t>-100</a:t>
          </a:r>
          <a:r>
            <a:rPr lang="zh-CN" altLang="en-US" sz="1500" kern="1200" dirty="0" smtClean="0">
              <a:latin typeface="Arial" charset="0"/>
            </a:rPr>
            <a:t>万亿次高性能</a:t>
          </a:r>
          <a:r>
            <a:rPr lang="zh-CN" altLang="en-US" sz="1500" b="1" kern="1200" dirty="0" smtClean="0">
              <a:latin typeface="Arial" charset="0"/>
            </a:rPr>
            <a:t>云计算平台</a:t>
          </a:r>
          <a:endParaRPr lang="en-US" altLang="zh-CN" sz="1500" b="1" kern="1200" dirty="0" smtClean="0">
            <a:latin typeface="Arial" charset="0"/>
          </a:endParaRPr>
        </a:p>
        <a:p>
          <a:pPr lvl="0" algn="l" defTabSz="889000">
            <a:lnSpc>
              <a:spcPct val="90000"/>
            </a:lnSpc>
            <a:spcBef>
              <a:spcPct val="0"/>
            </a:spcBef>
            <a:spcAft>
              <a:spcPct val="35000"/>
            </a:spcAft>
          </a:pPr>
          <a:r>
            <a:rPr lang="en-US" altLang="zh-CN" sz="1500" kern="1200" dirty="0" smtClean="0">
              <a:latin typeface="Arial" charset="0"/>
            </a:rPr>
            <a:t>2013</a:t>
          </a:r>
          <a:r>
            <a:rPr lang="zh-CN" altLang="en-US" sz="1500" kern="1200" dirty="0" smtClean="0">
              <a:latin typeface="Arial" charset="0"/>
            </a:rPr>
            <a:t>年为深圳大学</a:t>
          </a:r>
          <a:r>
            <a:rPr lang="en-US" altLang="zh-CN" sz="1500" kern="1200" dirty="0" smtClean="0">
              <a:latin typeface="Arial" charset="0"/>
            </a:rPr>
            <a:t>30</a:t>
          </a:r>
          <a:r>
            <a:rPr lang="zh-CN" altLang="en-US" sz="1500" kern="1200" dirty="0" smtClean="0">
              <a:latin typeface="Arial" charset="0"/>
            </a:rPr>
            <a:t>周年校庆献礼 </a:t>
          </a:r>
          <a:endParaRPr lang="zh-CN" altLang="en-US" sz="1500" kern="1200" dirty="0"/>
        </a:p>
      </dsp:txBody>
      <dsp:txXfrm>
        <a:off x="5724767" y="1368143"/>
        <a:ext cx="2340132" cy="15546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5BCAB-55A8-4279-9D2E-1372094B2A9B}">
      <dsp:nvSpPr>
        <dsp:cNvPr id="0" name=""/>
        <dsp:cNvSpPr/>
      </dsp:nvSpPr>
      <dsp:spPr>
        <a:xfrm>
          <a:off x="213" y="73297"/>
          <a:ext cx="2589487" cy="12076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100000"/>
            </a:lnSpc>
            <a:spcBef>
              <a:spcPct val="0"/>
            </a:spcBef>
            <a:spcAft>
              <a:spcPts val="0"/>
            </a:spcAft>
          </a:pPr>
          <a:r>
            <a:rPr lang="en-US" altLang="zh-CN" sz="1600" b="1" kern="1200" dirty="0" smtClean="0"/>
            <a:t>1992-2000</a:t>
          </a:r>
        </a:p>
        <a:p>
          <a:pPr lvl="0" algn="ctr" defTabSz="711200">
            <a:lnSpc>
              <a:spcPct val="100000"/>
            </a:lnSpc>
            <a:spcBef>
              <a:spcPct val="0"/>
            </a:spcBef>
            <a:spcAft>
              <a:spcPts val="0"/>
            </a:spcAft>
          </a:pPr>
          <a:r>
            <a:rPr lang="zh-CN" altLang="en-US" sz="1600" b="1" kern="1200" dirty="0" smtClean="0"/>
            <a:t>中国科学技术大学</a:t>
          </a:r>
          <a:endParaRPr lang="en-US" altLang="zh-CN" sz="1600" b="1" kern="1200" dirty="0" smtClean="0"/>
        </a:p>
        <a:p>
          <a:pPr lvl="0" algn="ctr" defTabSz="711200">
            <a:lnSpc>
              <a:spcPct val="100000"/>
            </a:lnSpc>
            <a:spcBef>
              <a:spcPct val="0"/>
            </a:spcBef>
            <a:spcAft>
              <a:spcPts val="0"/>
            </a:spcAft>
          </a:pPr>
          <a:r>
            <a:rPr lang="zh-CN" altLang="en-US" sz="1600" b="1" kern="1200" dirty="0" smtClean="0"/>
            <a:t>本、硕</a:t>
          </a:r>
          <a:endParaRPr lang="zh-CN" altLang="en-US" sz="1600" b="1" kern="1200" dirty="0"/>
        </a:p>
      </dsp:txBody>
      <dsp:txXfrm>
        <a:off x="35585" y="108669"/>
        <a:ext cx="2518743" cy="1136942"/>
      </dsp:txXfrm>
    </dsp:sp>
    <dsp:sp modelId="{E9905869-E5FE-4463-ACB5-0E9DB25CA9C6}">
      <dsp:nvSpPr>
        <dsp:cNvPr id="0" name=""/>
        <dsp:cNvSpPr/>
      </dsp:nvSpPr>
      <dsp:spPr>
        <a:xfrm>
          <a:off x="2653736" y="427552"/>
          <a:ext cx="399654" cy="4991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100000"/>
            </a:lnSpc>
            <a:spcBef>
              <a:spcPct val="0"/>
            </a:spcBef>
            <a:spcAft>
              <a:spcPts val="0"/>
            </a:spcAft>
          </a:pPr>
          <a:endParaRPr lang="zh-CN" altLang="en-US" sz="1600" b="1" kern="1200"/>
        </a:p>
      </dsp:txBody>
      <dsp:txXfrm>
        <a:off x="2653736" y="527387"/>
        <a:ext cx="279758" cy="299507"/>
      </dsp:txXfrm>
    </dsp:sp>
    <dsp:sp modelId="{011FA4BC-E901-4973-81E3-6AA63CE3E833}">
      <dsp:nvSpPr>
        <dsp:cNvPr id="0" name=""/>
        <dsp:cNvSpPr/>
      </dsp:nvSpPr>
      <dsp:spPr>
        <a:xfrm>
          <a:off x="3133747" y="73297"/>
          <a:ext cx="2589487" cy="12076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100000"/>
            </a:lnSpc>
            <a:spcBef>
              <a:spcPct val="0"/>
            </a:spcBef>
            <a:spcAft>
              <a:spcPts val="0"/>
            </a:spcAft>
          </a:pPr>
          <a:r>
            <a:rPr lang="en-US" altLang="zh-CN" sz="1600" b="1" kern="1200" dirty="0" smtClean="0"/>
            <a:t>2001-2004</a:t>
          </a:r>
        </a:p>
        <a:p>
          <a:pPr lvl="0" algn="ctr" defTabSz="711200">
            <a:lnSpc>
              <a:spcPct val="100000"/>
            </a:lnSpc>
            <a:spcBef>
              <a:spcPct val="0"/>
            </a:spcBef>
            <a:spcAft>
              <a:spcPts val="0"/>
            </a:spcAft>
          </a:pPr>
          <a:r>
            <a:rPr lang="zh-CN" altLang="en-US" sz="1600" b="1" kern="1200" dirty="0" smtClean="0"/>
            <a:t>美国德州奥斯汀大学</a:t>
          </a:r>
          <a:endParaRPr lang="en-US" altLang="zh-CN" sz="1600" b="1" kern="1200" dirty="0" smtClean="0"/>
        </a:p>
        <a:p>
          <a:pPr lvl="0" algn="ctr" defTabSz="711200">
            <a:lnSpc>
              <a:spcPct val="100000"/>
            </a:lnSpc>
            <a:spcBef>
              <a:spcPct val="0"/>
            </a:spcBef>
            <a:spcAft>
              <a:spcPts val="0"/>
            </a:spcAft>
          </a:pPr>
          <a:r>
            <a:rPr lang="zh-CN" altLang="en-US" sz="1600" b="1" kern="1200" dirty="0" smtClean="0"/>
            <a:t>博士生</a:t>
          </a:r>
          <a:endParaRPr lang="zh-CN" altLang="en-US" sz="1600" b="1" kern="1200" dirty="0"/>
        </a:p>
      </dsp:txBody>
      <dsp:txXfrm>
        <a:off x="3169119" y="108669"/>
        <a:ext cx="2518743" cy="1136942"/>
      </dsp:txXfrm>
    </dsp:sp>
    <dsp:sp modelId="{C1D26842-F737-4537-A9BB-987266DDDDD0}">
      <dsp:nvSpPr>
        <dsp:cNvPr id="0" name=""/>
        <dsp:cNvSpPr/>
      </dsp:nvSpPr>
      <dsp:spPr>
        <a:xfrm>
          <a:off x="5787270" y="427552"/>
          <a:ext cx="399654" cy="4991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100000"/>
            </a:lnSpc>
            <a:spcBef>
              <a:spcPct val="0"/>
            </a:spcBef>
            <a:spcAft>
              <a:spcPts val="0"/>
            </a:spcAft>
          </a:pPr>
          <a:endParaRPr lang="zh-CN" altLang="en-US" sz="1600" b="1" kern="1200"/>
        </a:p>
      </dsp:txBody>
      <dsp:txXfrm>
        <a:off x="5787270" y="527387"/>
        <a:ext cx="279758" cy="299507"/>
      </dsp:txXfrm>
    </dsp:sp>
    <dsp:sp modelId="{FEDD3DAD-28E4-467E-9878-4C5E5B4EE289}">
      <dsp:nvSpPr>
        <dsp:cNvPr id="0" name=""/>
        <dsp:cNvSpPr/>
      </dsp:nvSpPr>
      <dsp:spPr>
        <a:xfrm>
          <a:off x="6267282" y="73297"/>
          <a:ext cx="2589487" cy="12076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100000"/>
            </a:lnSpc>
            <a:spcBef>
              <a:spcPct val="0"/>
            </a:spcBef>
            <a:spcAft>
              <a:spcPts val="0"/>
            </a:spcAft>
          </a:pPr>
          <a:r>
            <a:rPr lang="en-US" altLang="zh-CN" sz="1600" b="1" kern="1200" dirty="0" smtClean="0"/>
            <a:t>2005-2007</a:t>
          </a:r>
        </a:p>
        <a:p>
          <a:pPr lvl="0" algn="ctr" defTabSz="711200">
            <a:lnSpc>
              <a:spcPct val="100000"/>
            </a:lnSpc>
            <a:spcBef>
              <a:spcPct val="0"/>
            </a:spcBef>
            <a:spcAft>
              <a:spcPts val="0"/>
            </a:spcAft>
          </a:pPr>
          <a:r>
            <a:rPr lang="zh-CN" altLang="en-US" sz="1600" b="1" kern="1200" dirty="0" smtClean="0"/>
            <a:t>美国德州奥斯汀大学</a:t>
          </a:r>
          <a:endParaRPr lang="en-US" altLang="zh-CN" sz="1600" b="1" kern="1200" dirty="0" smtClean="0"/>
        </a:p>
        <a:p>
          <a:pPr lvl="0" algn="ctr" defTabSz="711200">
            <a:lnSpc>
              <a:spcPct val="100000"/>
            </a:lnSpc>
            <a:spcBef>
              <a:spcPct val="0"/>
            </a:spcBef>
            <a:spcAft>
              <a:spcPts val="0"/>
            </a:spcAft>
          </a:pPr>
          <a:r>
            <a:rPr lang="zh-CN" altLang="en-US" sz="1600" b="1" kern="1200" dirty="0" smtClean="0"/>
            <a:t>博士候选</a:t>
          </a:r>
          <a:endParaRPr lang="zh-CN" altLang="en-US" sz="1600" b="1" kern="1200" dirty="0"/>
        </a:p>
      </dsp:txBody>
      <dsp:txXfrm>
        <a:off x="6302654" y="108669"/>
        <a:ext cx="2518743" cy="1136942"/>
      </dsp:txXfrm>
    </dsp:sp>
    <dsp:sp modelId="{A1FEA021-B4F5-49C4-843D-1C1E9975D017}">
      <dsp:nvSpPr>
        <dsp:cNvPr id="0" name=""/>
        <dsp:cNvSpPr/>
      </dsp:nvSpPr>
      <dsp:spPr>
        <a:xfrm rot="5400000">
          <a:off x="7362198" y="1295258"/>
          <a:ext cx="399654" cy="4991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100000"/>
            </a:lnSpc>
            <a:spcBef>
              <a:spcPct val="0"/>
            </a:spcBef>
            <a:spcAft>
              <a:spcPts val="0"/>
            </a:spcAft>
          </a:pPr>
          <a:endParaRPr lang="zh-CN" altLang="en-US" sz="1600" b="1" kern="1200"/>
        </a:p>
      </dsp:txBody>
      <dsp:txXfrm rot="-5400000">
        <a:off x="7412272" y="1345019"/>
        <a:ext cx="299507" cy="279758"/>
      </dsp:txXfrm>
    </dsp:sp>
    <dsp:sp modelId="{D42850C5-B261-4290-BB8C-DB7D4C208FC5}">
      <dsp:nvSpPr>
        <dsp:cNvPr id="0" name=""/>
        <dsp:cNvSpPr/>
      </dsp:nvSpPr>
      <dsp:spPr>
        <a:xfrm>
          <a:off x="6267282" y="1825031"/>
          <a:ext cx="2589487" cy="12076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100000"/>
            </a:lnSpc>
            <a:spcBef>
              <a:spcPct val="0"/>
            </a:spcBef>
            <a:spcAft>
              <a:spcPts val="0"/>
            </a:spcAft>
          </a:pPr>
          <a:r>
            <a:rPr lang="en-US" altLang="zh-CN" sz="1600" b="1" kern="1200" dirty="0" smtClean="0"/>
            <a:t>2007</a:t>
          </a:r>
        </a:p>
        <a:p>
          <a:pPr lvl="0" algn="ctr" defTabSz="711200">
            <a:lnSpc>
              <a:spcPct val="100000"/>
            </a:lnSpc>
            <a:spcBef>
              <a:spcPct val="0"/>
            </a:spcBef>
            <a:spcAft>
              <a:spcPts val="0"/>
            </a:spcAft>
          </a:pPr>
          <a:r>
            <a:rPr lang="zh-CN" altLang="en-US" sz="1600" b="1" kern="1200" dirty="0" smtClean="0"/>
            <a:t>甲骨文总部</a:t>
          </a:r>
          <a:endParaRPr lang="en-US" altLang="zh-CN" sz="1600" b="1" kern="1200" dirty="0" smtClean="0"/>
        </a:p>
        <a:p>
          <a:pPr lvl="0" algn="ctr" defTabSz="711200">
            <a:lnSpc>
              <a:spcPct val="100000"/>
            </a:lnSpc>
            <a:spcBef>
              <a:spcPct val="0"/>
            </a:spcBef>
            <a:spcAft>
              <a:spcPts val="0"/>
            </a:spcAft>
          </a:pPr>
          <a:r>
            <a:rPr lang="zh-CN" altLang="en-US" sz="1600" b="1" kern="1200" dirty="0" smtClean="0"/>
            <a:t>享受生活</a:t>
          </a:r>
          <a:endParaRPr lang="zh-CN" altLang="en-US" sz="1600" b="1" kern="1200" dirty="0"/>
        </a:p>
      </dsp:txBody>
      <dsp:txXfrm>
        <a:off x="6302654" y="1860403"/>
        <a:ext cx="2518743" cy="1136942"/>
      </dsp:txXfrm>
    </dsp:sp>
    <dsp:sp modelId="{B0D937EC-71C2-4106-902A-F63254726715}">
      <dsp:nvSpPr>
        <dsp:cNvPr id="0" name=""/>
        <dsp:cNvSpPr/>
      </dsp:nvSpPr>
      <dsp:spPr>
        <a:xfrm rot="10800000">
          <a:off x="5803592" y="2179286"/>
          <a:ext cx="399654" cy="4991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100000"/>
            </a:lnSpc>
            <a:spcBef>
              <a:spcPct val="0"/>
            </a:spcBef>
            <a:spcAft>
              <a:spcPts val="0"/>
            </a:spcAft>
          </a:pPr>
          <a:endParaRPr lang="zh-CN" altLang="en-US" sz="1600" b="1" kern="1200"/>
        </a:p>
      </dsp:txBody>
      <dsp:txXfrm rot="10800000">
        <a:off x="5923488" y="2279121"/>
        <a:ext cx="279758" cy="299507"/>
      </dsp:txXfrm>
    </dsp:sp>
    <dsp:sp modelId="{68ABAEBA-8495-48B7-BCDF-423CCFDAC21B}">
      <dsp:nvSpPr>
        <dsp:cNvPr id="0" name=""/>
        <dsp:cNvSpPr/>
      </dsp:nvSpPr>
      <dsp:spPr>
        <a:xfrm>
          <a:off x="3133747" y="1825031"/>
          <a:ext cx="2589487" cy="12076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100000"/>
            </a:lnSpc>
            <a:spcBef>
              <a:spcPct val="0"/>
            </a:spcBef>
            <a:spcAft>
              <a:spcPts val="0"/>
            </a:spcAft>
          </a:pPr>
          <a:r>
            <a:rPr lang="en-US" altLang="zh-CN" sz="1600" b="1" kern="1200" dirty="0" smtClean="0"/>
            <a:t>2007</a:t>
          </a:r>
        </a:p>
        <a:p>
          <a:pPr lvl="0" algn="ctr" defTabSz="711200">
            <a:lnSpc>
              <a:spcPct val="100000"/>
            </a:lnSpc>
            <a:spcBef>
              <a:spcPct val="0"/>
            </a:spcBef>
            <a:spcAft>
              <a:spcPts val="0"/>
            </a:spcAft>
          </a:pPr>
          <a:r>
            <a:rPr lang="en-US" altLang="zh-CN" sz="1600" b="1" kern="1200" dirty="0" smtClean="0"/>
            <a:t> </a:t>
          </a:r>
          <a:r>
            <a:rPr lang="zh-CN" altLang="en-US" sz="1600" b="1" kern="1200" dirty="0" smtClean="0"/>
            <a:t>甲骨文总部</a:t>
          </a:r>
          <a:endParaRPr lang="en-US" altLang="zh-CN" sz="1600" b="1" kern="1200" dirty="0" smtClean="0"/>
        </a:p>
        <a:p>
          <a:pPr lvl="0" algn="ctr" defTabSz="711200">
            <a:lnSpc>
              <a:spcPct val="100000"/>
            </a:lnSpc>
            <a:spcBef>
              <a:spcPct val="0"/>
            </a:spcBef>
            <a:spcAft>
              <a:spcPts val="0"/>
            </a:spcAft>
          </a:pPr>
          <a:r>
            <a:rPr lang="zh-CN" altLang="en-US" sz="1600" b="1" kern="1200" dirty="0" smtClean="0"/>
            <a:t> 想回中科大，但钱太少</a:t>
          </a:r>
          <a:endParaRPr lang="en-US" altLang="zh-CN" sz="1600" b="1" kern="1200" dirty="0" smtClean="0"/>
        </a:p>
      </dsp:txBody>
      <dsp:txXfrm>
        <a:off x="3169119" y="1860403"/>
        <a:ext cx="2518743" cy="1136942"/>
      </dsp:txXfrm>
    </dsp:sp>
    <dsp:sp modelId="{2FD691C9-71B0-4AFC-8454-E1EDCFC9777C}">
      <dsp:nvSpPr>
        <dsp:cNvPr id="0" name=""/>
        <dsp:cNvSpPr/>
      </dsp:nvSpPr>
      <dsp:spPr>
        <a:xfrm rot="10800000">
          <a:off x="2670057" y="2179286"/>
          <a:ext cx="399654" cy="4991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100000"/>
            </a:lnSpc>
            <a:spcBef>
              <a:spcPct val="0"/>
            </a:spcBef>
            <a:spcAft>
              <a:spcPts val="0"/>
            </a:spcAft>
          </a:pPr>
          <a:endParaRPr lang="zh-CN" altLang="en-US" sz="1600" b="1" kern="1200"/>
        </a:p>
      </dsp:txBody>
      <dsp:txXfrm rot="10800000">
        <a:off x="2789953" y="2279121"/>
        <a:ext cx="279758" cy="299507"/>
      </dsp:txXfrm>
    </dsp:sp>
    <dsp:sp modelId="{70E00D0E-2D10-41A7-AE7C-7FF51B93134E}">
      <dsp:nvSpPr>
        <dsp:cNvPr id="0" name=""/>
        <dsp:cNvSpPr/>
      </dsp:nvSpPr>
      <dsp:spPr>
        <a:xfrm>
          <a:off x="213" y="1825031"/>
          <a:ext cx="2589487" cy="12076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100000"/>
            </a:lnSpc>
            <a:spcBef>
              <a:spcPct val="0"/>
            </a:spcBef>
            <a:spcAft>
              <a:spcPts val="0"/>
            </a:spcAft>
          </a:pPr>
          <a:r>
            <a:rPr lang="en-US" altLang="zh-CN" sz="1600" b="1" kern="1200" dirty="0" smtClean="0"/>
            <a:t>2008</a:t>
          </a:r>
        </a:p>
        <a:p>
          <a:pPr lvl="0" algn="ctr" defTabSz="711200">
            <a:lnSpc>
              <a:spcPct val="100000"/>
            </a:lnSpc>
            <a:spcBef>
              <a:spcPct val="0"/>
            </a:spcBef>
            <a:spcAft>
              <a:spcPts val="0"/>
            </a:spcAft>
          </a:pPr>
          <a:r>
            <a:rPr lang="zh-CN" altLang="en-US" sz="1600" b="1" kern="1200" dirty="0" smtClean="0"/>
            <a:t>甲骨文总部</a:t>
          </a:r>
          <a:endParaRPr lang="en-US" altLang="zh-CN" sz="1600" b="1" kern="1200" dirty="0" smtClean="0"/>
        </a:p>
        <a:p>
          <a:pPr lvl="0" algn="ctr" defTabSz="711200">
            <a:lnSpc>
              <a:spcPct val="100000"/>
            </a:lnSpc>
            <a:spcBef>
              <a:spcPct val="0"/>
            </a:spcBef>
            <a:spcAft>
              <a:spcPts val="0"/>
            </a:spcAft>
          </a:pPr>
          <a:r>
            <a:rPr lang="zh-CN" altLang="en-US" sz="1600" b="1" kern="1200" dirty="0" smtClean="0"/>
            <a:t>失眠</a:t>
          </a:r>
          <a:endParaRPr lang="en-US" altLang="zh-CN" sz="1600" b="1" kern="1200" dirty="0" smtClean="0"/>
        </a:p>
        <a:p>
          <a:pPr lvl="0" algn="ctr" defTabSz="711200">
            <a:lnSpc>
              <a:spcPct val="100000"/>
            </a:lnSpc>
            <a:spcBef>
              <a:spcPct val="0"/>
            </a:spcBef>
            <a:spcAft>
              <a:spcPts val="0"/>
            </a:spcAft>
          </a:pPr>
          <a:r>
            <a:rPr lang="zh-CN" altLang="en-US" sz="1600" b="1" kern="1200" dirty="0" smtClean="0"/>
            <a:t>想回中科大，但钱太少</a:t>
          </a:r>
          <a:endParaRPr lang="en-US" altLang="zh-CN" sz="1600" b="1" kern="1200" dirty="0" smtClean="0"/>
        </a:p>
      </dsp:txBody>
      <dsp:txXfrm>
        <a:off x="35585" y="1860403"/>
        <a:ext cx="2518743" cy="1136942"/>
      </dsp:txXfrm>
    </dsp:sp>
    <dsp:sp modelId="{B1F81CBE-4DA9-4EF9-B722-A7565290C30E}">
      <dsp:nvSpPr>
        <dsp:cNvPr id="0" name=""/>
        <dsp:cNvSpPr/>
      </dsp:nvSpPr>
      <dsp:spPr>
        <a:xfrm rot="5400000">
          <a:off x="1095129" y="3046992"/>
          <a:ext cx="399654" cy="4991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100000"/>
            </a:lnSpc>
            <a:spcBef>
              <a:spcPct val="0"/>
            </a:spcBef>
            <a:spcAft>
              <a:spcPts val="0"/>
            </a:spcAft>
          </a:pPr>
          <a:endParaRPr lang="zh-CN" altLang="en-US" sz="1600" b="1" kern="1200"/>
        </a:p>
      </dsp:txBody>
      <dsp:txXfrm rot="-5400000">
        <a:off x="1145203" y="3096753"/>
        <a:ext cx="299507" cy="279758"/>
      </dsp:txXfrm>
    </dsp:sp>
    <dsp:sp modelId="{76DAC3DB-D1D7-40D7-8D79-D553FA040A20}">
      <dsp:nvSpPr>
        <dsp:cNvPr id="0" name=""/>
        <dsp:cNvSpPr/>
      </dsp:nvSpPr>
      <dsp:spPr>
        <a:xfrm>
          <a:off x="213" y="3576765"/>
          <a:ext cx="2589487" cy="12076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100000"/>
            </a:lnSpc>
            <a:spcBef>
              <a:spcPct val="0"/>
            </a:spcBef>
            <a:spcAft>
              <a:spcPts val="0"/>
            </a:spcAft>
          </a:pPr>
          <a:r>
            <a:rPr lang="en-US" altLang="zh-CN" sz="1600" b="1" kern="1200" dirty="0" smtClean="0"/>
            <a:t>2009</a:t>
          </a:r>
        </a:p>
        <a:p>
          <a:pPr lvl="0" algn="ctr" defTabSz="711200">
            <a:lnSpc>
              <a:spcPct val="100000"/>
            </a:lnSpc>
            <a:spcBef>
              <a:spcPct val="0"/>
            </a:spcBef>
            <a:spcAft>
              <a:spcPts val="0"/>
            </a:spcAft>
          </a:pPr>
          <a:r>
            <a:rPr lang="zh-CN" altLang="en-US" sz="1600" b="1" kern="1200" dirty="0" smtClean="0"/>
            <a:t>甲骨文总部</a:t>
          </a:r>
          <a:endParaRPr lang="en-US" altLang="zh-CN" sz="1600" b="1" kern="1200" dirty="0" smtClean="0"/>
        </a:p>
        <a:p>
          <a:pPr lvl="0" algn="ctr" defTabSz="711200">
            <a:lnSpc>
              <a:spcPct val="100000"/>
            </a:lnSpc>
            <a:spcBef>
              <a:spcPct val="0"/>
            </a:spcBef>
            <a:spcAft>
              <a:spcPts val="0"/>
            </a:spcAft>
          </a:pPr>
          <a:r>
            <a:rPr lang="zh-CN" altLang="en-US" sz="1600" b="1" kern="1200" dirty="0" smtClean="0"/>
            <a:t>夜不能寐</a:t>
          </a:r>
          <a:endParaRPr lang="en-US" altLang="zh-CN" sz="1600" b="1" kern="1200" dirty="0" smtClean="0"/>
        </a:p>
        <a:p>
          <a:pPr lvl="0" algn="ctr" defTabSz="711200">
            <a:lnSpc>
              <a:spcPct val="100000"/>
            </a:lnSpc>
            <a:spcBef>
              <a:spcPct val="0"/>
            </a:spcBef>
            <a:spcAft>
              <a:spcPts val="0"/>
            </a:spcAft>
          </a:pPr>
          <a:r>
            <a:rPr lang="zh-CN" altLang="en-US" sz="1600" b="1" kern="1200" dirty="0" smtClean="0"/>
            <a:t>深圳大学</a:t>
          </a:r>
          <a:endParaRPr lang="en-US" altLang="zh-CN" sz="1600" b="1" kern="1200" dirty="0" smtClean="0"/>
        </a:p>
      </dsp:txBody>
      <dsp:txXfrm>
        <a:off x="35585" y="3612137"/>
        <a:ext cx="2518743" cy="1136942"/>
      </dsp:txXfrm>
    </dsp:sp>
    <dsp:sp modelId="{5BD04398-E1BB-4B57-B36C-B9B1AFD7DB7A}">
      <dsp:nvSpPr>
        <dsp:cNvPr id="0" name=""/>
        <dsp:cNvSpPr/>
      </dsp:nvSpPr>
      <dsp:spPr>
        <a:xfrm>
          <a:off x="2653736" y="3931020"/>
          <a:ext cx="399654" cy="4991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100000"/>
            </a:lnSpc>
            <a:spcBef>
              <a:spcPct val="0"/>
            </a:spcBef>
            <a:spcAft>
              <a:spcPts val="0"/>
            </a:spcAft>
          </a:pPr>
          <a:endParaRPr lang="zh-CN" altLang="en-US" sz="1600" b="1" kern="1200"/>
        </a:p>
      </dsp:txBody>
      <dsp:txXfrm>
        <a:off x="2653736" y="4030855"/>
        <a:ext cx="279758" cy="299507"/>
      </dsp:txXfrm>
    </dsp:sp>
    <dsp:sp modelId="{F17132F6-9E9B-4A6C-8B91-CECAF33DBC3A}">
      <dsp:nvSpPr>
        <dsp:cNvPr id="0" name=""/>
        <dsp:cNvSpPr/>
      </dsp:nvSpPr>
      <dsp:spPr>
        <a:xfrm>
          <a:off x="3133747" y="3576765"/>
          <a:ext cx="2589487" cy="12076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100000"/>
            </a:lnSpc>
            <a:spcBef>
              <a:spcPct val="0"/>
            </a:spcBef>
            <a:spcAft>
              <a:spcPts val="0"/>
            </a:spcAft>
          </a:pPr>
          <a:r>
            <a:rPr lang="zh-CN" altLang="en-US" sz="2400" b="1" kern="1200" dirty="0" smtClean="0"/>
            <a:t>各种充实和快乐</a:t>
          </a:r>
          <a:endParaRPr lang="zh-CN" altLang="en-US" sz="2400" b="1" kern="1200" dirty="0"/>
        </a:p>
      </dsp:txBody>
      <dsp:txXfrm>
        <a:off x="3169119" y="3612137"/>
        <a:ext cx="2518743" cy="1136942"/>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5.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DFEE4BC1-EBBB-4A06-B1FD-AAD8E42F1F9D}" type="datetimeFigureOut">
              <a:rPr lang="zh-CN" altLang="en-US"/>
              <a:pPr>
                <a:defRPr/>
              </a:pPr>
              <a:t>2019/9/16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035980B6-C8E3-43C3-B628-C6F9A6BC2BD7}" type="slidenum">
              <a:rPr lang="zh-CN" altLang="en-US"/>
              <a:pPr>
                <a:defRPr/>
              </a:pPr>
              <a:t>‹#›</a:t>
            </a:fld>
            <a:endParaRPr lang="zh-CN" altLang="en-US"/>
          </a:p>
        </p:txBody>
      </p:sp>
    </p:spTree>
    <p:extLst>
      <p:ext uri="{BB962C8B-B14F-4D97-AF65-F5344CB8AC3E}">
        <p14:creationId xmlns:p14="http://schemas.microsoft.com/office/powerpoint/2010/main" val="31338437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45560C-9049-406A-9F9B-D47A8AA7A910}" type="slidenum">
              <a:rPr lang="zh-CN" altLang="en-US" smtClean="0"/>
              <a:t>7</a:t>
            </a:fld>
            <a:endParaRPr lang="zh-CN" altLang="en-US"/>
          </a:p>
        </p:txBody>
      </p:sp>
    </p:spTree>
    <p:extLst>
      <p:ext uri="{BB962C8B-B14F-4D97-AF65-F5344CB8AC3E}">
        <p14:creationId xmlns:p14="http://schemas.microsoft.com/office/powerpoint/2010/main" val="1798189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headEnd/>
            <a:tailEnd/>
          </a:ln>
        </p:spPr>
      </p:sp>
      <p:sp>
        <p:nvSpPr>
          <p:cNvPr id="1945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Sd-30 </a:t>
            </a:r>
            <a:r>
              <a:rPr lang="zh-CN" altLang="en-US" smtClean="0"/>
              <a:t>云计算平台</a:t>
            </a:r>
          </a:p>
        </p:txBody>
      </p:sp>
      <p:sp>
        <p:nvSpPr>
          <p:cNvPr id="1946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C8D4E12-9947-440A-BD3F-732F4ECCE968}" type="slidenum">
              <a:rPr lang="zh-CN" altLang="en-US" smtClean="0"/>
              <a:pPr/>
              <a:t>9</a:t>
            </a:fld>
            <a:endParaRPr lang="zh-CN" altLang="en-US" smtClean="0"/>
          </a:p>
        </p:txBody>
      </p:sp>
    </p:spTree>
    <p:extLst>
      <p:ext uri="{BB962C8B-B14F-4D97-AF65-F5344CB8AC3E}">
        <p14:creationId xmlns:p14="http://schemas.microsoft.com/office/powerpoint/2010/main" val="161824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p:txBody>
          <a:bodyPr/>
          <a:lstStyle/>
          <a:p>
            <a:pPr>
              <a:defRPr/>
            </a:pPr>
            <a:fld id="{F5776F29-9733-460F-87AB-CB2A47E558E6}" type="slidenum">
              <a:rPr lang="zh-CN" altLang="en-US" smtClean="0">
                <a:latin typeface="Arial" pitchFamily="34" charset="0"/>
              </a:rPr>
              <a:pPr>
                <a:defRPr/>
              </a:pPr>
              <a:t>20</a:t>
            </a:fld>
            <a:endParaRPr lang="en-US" altLang="zh-CN" smtClean="0">
              <a:latin typeface="Arial" pitchFamily="34" charset="0"/>
            </a:endParaRPr>
          </a:p>
        </p:txBody>
      </p:sp>
      <p:sp>
        <p:nvSpPr>
          <p:cNvPr id="153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36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CN" altLang="en-US" smtClean="0">
              <a:latin typeface="Arial" charset="0"/>
            </a:endParaRPr>
          </a:p>
        </p:txBody>
      </p:sp>
    </p:spTree>
    <p:extLst>
      <p:ext uri="{BB962C8B-B14F-4D97-AF65-F5344CB8AC3E}">
        <p14:creationId xmlns:p14="http://schemas.microsoft.com/office/powerpoint/2010/main" val="26388306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0C5E86F2-03DC-41A3-82C7-A47BD39957C6}" type="datetime1">
              <a:rPr lang="zh-CN" altLang="en-US"/>
              <a:pPr>
                <a:defRPr/>
              </a:pPr>
              <a:t>2019/9/16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7BE404B-AEC2-4957-B711-575AA2C6C344}" type="slidenum">
              <a:rPr lang="zh-CN" altLang="en-US"/>
              <a:pPr>
                <a:defRPr/>
              </a:pPr>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59632" y="11565"/>
            <a:ext cx="2041777" cy="332991"/>
          </a:xfrm>
          <a:prstGeom prst="rect">
            <a:avLst/>
          </a:prstGeom>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6296" t="36550" r="6350" b="38215"/>
          <a:stretch/>
        </p:blipFill>
        <p:spPr>
          <a:xfrm>
            <a:off x="34961" y="11565"/>
            <a:ext cx="1152663" cy="33299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15B6A12-C2E5-4BC0-BBAB-814976436835}" type="datetime1">
              <a:rPr lang="zh-CN" altLang="en-US"/>
              <a:pPr>
                <a:defRPr/>
              </a:pPr>
              <a:t>2019/9/16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19ED3EA-77B9-41D4-AC5E-4080786C2428}"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39CEC4E8-14BB-429D-8804-E4B509CFDE09}" type="datetime1">
              <a:rPr lang="zh-CN" altLang="en-US"/>
              <a:pPr>
                <a:defRPr/>
              </a:pPr>
              <a:t>2019/9/16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E090CDE-BD3B-45A5-ABE8-71FE79B84396}"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68313" y="404813"/>
            <a:ext cx="8229600" cy="63341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68313" y="1268413"/>
            <a:ext cx="8229600" cy="4857750"/>
          </a:xfrm>
        </p:spPr>
        <p:txBody>
          <a:bodyPr/>
          <a:lstStyle/>
          <a:p>
            <a:pPr lvl="0"/>
            <a:r>
              <a:rPr lang="zh-CN" altLang="en-US" noProof="0" smtClean="0"/>
              <a:t>单击图标添加表格</a:t>
            </a:r>
            <a:endParaRPr lang="zh-CN" altLang="en-US" noProof="0"/>
          </a:p>
        </p:txBody>
      </p:sp>
      <p:sp>
        <p:nvSpPr>
          <p:cNvPr id="4" name="日期占位符 3"/>
          <p:cNvSpPr>
            <a:spLocks noGrp="1"/>
          </p:cNvSpPr>
          <p:nvPr>
            <p:ph type="dt" sz="half" idx="10"/>
          </p:nvPr>
        </p:nvSpPr>
        <p:spPr/>
        <p:txBody>
          <a:bodyPr/>
          <a:lstStyle>
            <a:lvl1pPr>
              <a:defRPr/>
            </a:lvl1pPr>
          </a:lstStyle>
          <a:p>
            <a:pPr>
              <a:defRPr/>
            </a:pPr>
            <a:fld id="{507A7192-7C75-4FB8-B244-1ACE8E91D26D}" type="datetime1">
              <a:rPr lang="zh-CN" altLang="en-US"/>
              <a:pPr>
                <a:defRPr/>
              </a:pPr>
              <a:t>2019/9/16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AAC9482-ADEF-4F03-9B36-59D42F6F82EF}" type="slidenum">
              <a:rPr lang="zh-CN" altLang="en-US"/>
              <a:pPr>
                <a:defRPr/>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节标题">
    <p:spTree>
      <p:nvGrpSpPr>
        <p:cNvPr id="1" name=""/>
        <p:cNvGrpSpPr/>
        <p:nvPr/>
      </p:nvGrpSpPr>
      <p:grpSpPr>
        <a:xfrm>
          <a:off x="0" y="0"/>
          <a:ext cx="0" cy="0"/>
          <a:chOff x="0" y="0"/>
          <a:chExt cx="0" cy="0"/>
        </a:xfrm>
      </p:grpSpPr>
      <p:cxnSp>
        <p:nvCxnSpPr>
          <p:cNvPr id="5" name="直接连接符 4"/>
          <p:cNvCxnSpPr/>
          <p:nvPr userDrawn="1"/>
        </p:nvCxnSpPr>
        <p:spPr>
          <a:xfrm>
            <a:off x="596" y="814161"/>
            <a:ext cx="9142809"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935734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1E942F16-403F-4F07-B65B-FCB7F9EEA7AA}" type="datetime1">
              <a:rPr lang="zh-CN" altLang="en-US"/>
              <a:pPr>
                <a:defRPr/>
              </a:pPr>
              <a:t>2019/9/16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99DF8D9-3524-40AC-8C63-E2B5B3C785FF}" type="slidenum">
              <a:rPr lang="zh-CN" altLang="en-US"/>
              <a:pPr>
                <a:defRPr/>
              </a:pPr>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59632" y="11565"/>
            <a:ext cx="2041777" cy="332991"/>
          </a:xfrm>
          <a:prstGeom prst="rect">
            <a:avLst/>
          </a:prstGeom>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6296" t="36550" r="6350" b="38215"/>
          <a:stretch/>
        </p:blipFill>
        <p:spPr>
          <a:xfrm>
            <a:off x="34961" y="11565"/>
            <a:ext cx="1152663" cy="33299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64DCF634-C7E8-4633-9058-438DDF975A38}" type="datetime1">
              <a:rPr lang="zh-CN" altLang="en-US"/>
              <a:pPr>
                <a:defRPr/>
              </a:pPr>
              <a:t>2019/9/16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6D985AA-9C4C-425B-8BAE-172B62139573}"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20EBC03B-5963-4F18-995C-720243E0D69E}" type="datetime1">
              <a:rPr lang="zh-CN" altLang="en-US"/>
              <a:pPr>
                <a:defRPr/>
              </a:pPr>
              <a:t>2019/9/16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EEF67D9-5ED2-4DEF-904C-C62C301068BF}"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C6CC51BB-0297-41A5-9334-76AA3E95C65E}" type="datetime1">
              <a:rPr lang="zh-CN" altLang="en-US"/>
              <a:pPr>
                <a:defRPr/>
              </a:pPr>
              <a:t>2019/9/16</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B8EBF8E1-9332-405D-89A4-C623DA466930}"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BF4E311B-38C1-4DFF-87B1-F0A5CF78B8CD}" type="datetime1">
              <a:rPr lang="zh-CN" altLang="en-US"/>
              <a:pPr>
                <a:defRPr/>
              </a:pPr>
              <a:t>2019/9/16</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F80DDCD-6F10-4EEF-8CDE-39DDBAF37823}"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439866E5-15F2-463C-91B5-9840120FADF2}" type="datetime1">
              <a:rPr lang="zh-CN" altLang="en-US"/>
              <a:pPr>
                <a:defRPr/>
              </a:pPr>
              <a:t>2019/9/16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5BE4FC50-2853-4D36-BE8F-B67953E40930}"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F099199-C1E7-47C1-9ADB-B01CB5395F4A}" type="datetime1">
              <a:rPr lang="zh-CN" altLang="en-US"/>
              <a:pPr>
                <a:defRPr/>
              </a:pPr>
              <a:t>2019/9/16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486E526-2B96-4CBC-AD5C-2EBAB91F3FBE}"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E325389-C22D-4153-A640-86F2B6BC1292}" type="datetime1">
              <a:rPr lang="zh-CN" altLang="en-US"/>
              <a:pPr>
                <a:defRPr/>
              </a:pPr>
              <a:t>2019/9/16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9A49F11-65D8-482D-82D4-D9DD64B2C2DB}"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图片 7" descr="ppt-nhpccsz-2.png"/>
          <p:cNvPicPr>
            <a:picLocks noChangeAspect="1"/>
          </p:cNvPicPr>
          <p:nvPr/>
        </p:nvPicPr>
        <p:blipFill>
          <a:blip r:embed="rId15"/>
          <a:srcRect/>
          <a:stretch>
            <a:fillRect/>
          </a:stretch>
        </p:blipFill>
        <p:spPr bwMode="auto">
          <a:xfrm>
            <a:off x="1588" y="0"/>
            <a:ext cx="9140825" cy="6858000"/>
          </a:xfrm>
          <a:prstGeom prst="rect">
            <a:avLst/>
          </a:prstGeom>
          <a:noFill/>
          <a:ln w="9525">
            <a:noFill/>
            <a:miter lim="800000"/>
            <a:headEnd/>
            <a:tailEnd/>
          </a:ln>
        </p:spPr>
      </p:pic>
      <p:sp>
        <p:nvSpPr>
          <p:cNvPr id="1027" name="标题占位符 1"/>
          <p:cNvSpPr>
            <a:spLocks noGrp="1"/>
          </p:cNvSpPr>
          <p:nvPr>
            <p:ph type="title"/>
          </p:nvPr>
        </p:nvSpPr>
        <p:spPr bwMode="auto">
          <a:xfrm>
            <a:off x="468313" y="404813"/>
            <a:ext cx="8229600" cy="6334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8" name="文本占位符 2"/>
          <p:cNvSpPr>
            <a:spLocks noGrp="1"/>
          </p:cNvSpPr>
          <p:nvPr>
            <p:ph type="body" idx="1"/>
          </p:nvPr>
        </p:nvSpPr>
        <p:spPr bwMode="auto">
          <a:xfrm>
            <a:off x="468313" y="1268413"/>
            <a:ext cx="8229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A657FF2A-62D8-48BB-A431-8394F16CC1A1}" type="datetime1">
              <a:rPr lang="zh-CN" altLang="en-US"/>
              <a:pPr>
                <a:defRPr/>
              </a:pPr>
              <a:t>2019/9/16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5E71CBC-0676-4683-9760-7B31AF84049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rtl="0" eaLnBrk="0" fontAlgn="base" hangingPunct="0">
        <a:spcBef>
          <a:spcPct val="0"/>
        </a:spcBef>
        <a:spcAft>
          <a:spcPct val="0"/>
        </a:spcAft>
        <a:defRPr sz="3600" b="1" kern="1200">
          <a:solidFill>
            <a:schemeClr val="tx1"/>
          </a:solidFill>
          <a:latin typeface="+mj-lt"/>
          <a:ea typeface="黑体" pitchFamily="2" charset="-122"/>
          <a:cs typeface="+mj-cs"/>
        </a:defRPr>
      </a:lvl1pPr>
      <a:lvl2pPr algn="l" rtl="0" eaLnBrk="0" fontAlgn="base" hangingPunct="0">
        <a:spcBef>
          <a:spcPct val="0"/>
        </a:spcBef>
        <a:spcAft>
          <a:spcPct val="0"/>
        </a:spcAft>
        <a:defRPr sz="3600" b="1">
          <a:solidFill>
            <a:schemeClr val="tx1"/>
          </a:solidFill>
          <a:latin typeface="Calibri" pitchFamily="34" charset="0"/>
          <a:ea typeface="黑体" pitchFamily="2" charset="-122"/>
        </a:defRPr>
      </a:lvl2pPr>
      <a:lvl3pPr algn="l" rtl="0" eaLnBrk="0" fontAlgn="base" hangingPunct="0">
        <a:spcBef>
          <a:spcPct val="0"/>
        </a:spcBef>
        <a:spcAft>
          <a:spcPct val="0"/>
        </a:spcAft>
        <a:defRPr sz="3600" b="1">
          <a:solidFill>
            <a:schemeClr val="tx1"/>
          </a:solidFill>
          <a:latin typeface="Calibri" pitchFamily="34" charset="0"/>
          <a:ea typeface="黑体" pitchFamily="2" charset="-122"/>
        </a:defRPr>
      </a:lvl3pPr>
      <a:lvl4pPr algn="l" rtl="0" eaLnBrk="0" fontAlgn="base" hangingPunct="0">
        <a:spcBef>
          <a:spcPct val="0"/>
        </a:spcBef>
        <a:spcAft>
          <a:spcPct val="0"/>
        </a:spcAft>
        <a:defRPr sz="3600" b="1">
          <a:solidFill>
            <a:schemeClr val="tx1"/>
          </a:solidFill>
          <a:latin typeface="Calibri" pitchFamily="34" charset="0"/>
          <a:ea typeface="黑体" pitchFamily="2" charset="-122"/>
        </a:defRPr>
      </a:lvl4pPr>
      <a:lvl5pPr algn="l" rtl="0" eaLnBrk="0" fontAlgn="base" hangingPunct="0">
        <a:spcBef>
          <a:spcPct val="0"/>
        </a:spcBef>
        <a:spcAft>
          <a:spcPct val="0"/>
        </a:spcAft>
        <a:defRPr sz="3600" b="1">
          <a:solidFill>
            <a:schemeClr val="tx1"/>
          </a:solidFill>
          <a:latin typeface="Calibri" pitchFamily="34" charset="0"/>
          <a:ea typeface="黑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diagramLayout" Target="../diagrams/layout6.xml"/><Relationship Id="rId7" Type="http://schemas.openxmlformats.org/officeDocument/2006/relationships/image" Target="../media/image28.jpeg"/><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10" Type="http://schemas.openxmlformats.org/officeDocument/2006/relationships/image" Target="../media/image31.png"/><Relationship Id="rId4" Type="http://schemas.openxmlformats.org/officeDocument/2006/relationships/diagramQuickStyle" Target="../diagrams/quickStyle6.xml"/><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2.jpeg"/><Relationship Id="rId7"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hyperlink" Target="http://nhpcc.szu.edu.cn/mao/schpc-2016.doc" TargetMode="Externa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13.xml.rels><?xml version="1.0" encoding="UTF-8" standalone="yes"?>
<Relationships xmlns="http://schemas.openxmlformats.org/package/2006/relationships"><Relationship Id="rId3" Type="http://schemas.openxmlformats.org/officeDocument/2006/relationships/hyperlink" Target="http://www.sics.ac.cn/mao" TargetMode="External"/><Relationship Id="rId2" Type="http://schemas.openxmlformats.org/officeDocument/2006/relationships/hyperlink" Target="mailto:mao@szu.edu.cn" TargetMode="Externa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14.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9.jpeg"/><Relationship Id="rId7" Type="http://schemas.openxmlformats.org/officeDocument/2006/relationships/image" Target="../media/image41.jpeg"/><Relationship Id="rId2" Type="http://schemas.openxmlformats.org/officeDocument/2006/relationships/hyperlink" Target="http://www.amazon.cn/gp/product/images/B004INGFWM/ref=dp_image_z_0?ie=UTF8&amp;s=books" TargetMode="External"/><Relationship Id="rId1" Type="http://schemas.openxmlformats.org/officeDocument/2006/relationships/slideLayout" Target="../slideLayouts/slideLayout2.xml"/><Relationship Id="rId6" Type="http://schemas.openxmlformats.org/officeDocument/2006/relationships/hyperlink" Target="http://www.amazon.cn/gp/product/images/B002PEX52O/ref=dp_image_z_0?ie=UTF8&amp;s=books" TargetMode="External"/><Relationship Id="rId5" Type="http://schemas.openxmlformats.org/officeDocument/2006/relationships/image" Target="../media/image40.jpeg"/><Relationship Id="rId4" Type="http://schemas.openxmlformats.org/officeDocument/2006/relationships/hyperlink" Target="http://www.amazon.cn/gp/reader/B002OHCHTO/ref=sib_dp_pt#reader-lin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emf"/><Relationship Id="rId7"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emf"/><Relationship Id="rId4" Type="http://schemas.openxmlformats.org/officeDocument/2006/relationships/image" Target="../media/image6.emf"/><Relationship Id="rId9" Type="http://schemas.openxmlformats.org/officeDocument/2006/relationships/image" Target="../media/image1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15.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14.png"/><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19" Type="http://schemas.openxmlformats.org/officeDocument/2006/relationships/image" Target="../media/image16.png"/><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7.jpe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jpeg"/><Relationship Id="rId10" Type="http://schemas.openxmlformats.org/officeDocument/2006/relationships/image" Target="../media/image23.jpg"/><Relationship Id="rId4" Type="http://schemas.openxmlformats.org/officeDocument/2006/relationships/image" Target="../media/image18.jpeg"/><Relationship Id="rId9" Type="http://schemas.openxmlformats.org/officeDocument/2006/relationships/image" Target="../media/image22.jpe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image" Target="../media/image24.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1"/>
          <p:cNvSpPr>
            <a:spLocks noGrp="1"/>
          </p:cNvSpPr>
          <p:nvPr>
            <p:ph type="ctrTitle"/>
          </p:nvPr>
        </p:nvSpPr>
        <p:spPr>
          <a:xfrm>
            <a:off x="179388" y="1052513"/>
            <a:ext cx="8785225" cy="1974850"/>
          </a:xfrm>
        </p:spPr>
        <p:txBody>
          <a:bodyPr/>
          <a:lstStyle/>
          <a:p>
            <a:pPr algn="ctr" eaLnBrk="1" hangingPunct="1"/>
            <a:r>
              <a:rPr lang="zh-CN" altLang="en-US" sz="5400" dirty="0" smtClean="0">
                <a:ea typeface="黑体" pitchFamily="49" charset="-122"/>
              </a:rPr>
              <a:t>  </a:t>
            </a:r>
            <a:r>
              <a:rPr lang="zh-CN" altLang="en-US" sz="4800" dirty="0" smtClean="0">
                <a:ea typeface="黑体" pitchFamily="49" charset="-122"/>
              </a:rPr>
              <a:t>大学计算机（计算思维）</a:t>
            </a:r>
            <a:r>
              <a:rPr lang="en-US" altLang="zh-CN" sz="5400" dirty="0" smtClean="0">
                <a:ea typeface="黑体" pitchFamily="49" charset="-122"/>
              </a:rPr>
              <a:t/>
            </a:r>
            <a:br>
              <a:rPr lang="en-US" altLang="zh-CN" sz="5400" dirty="0" smtClean="0">
                <a:ea typeface="黑体" pitchFamily="49" charset="-122"/>
              </a:rPr>
            </a:br>
            <a:r>
              <a:rPr lang="zh-CN" altLang="en-US" sz="2800" dirty="0" smtClean="0">
                <a:ea typeface="黑体" pitchFamily="49" charset="-122"/>
              </a:rPr>
              <a:t>高性能计算特色班入门课程</a:t>
            </a:r>
            <a:endParaRPr lang="zh-CN" altLang="en-US" sz="5400" dirty="0" smtClean="0">
              <a:ea typeface="黑体" pitchFamily="49" charset="-122"/>
            </a:endParaRPr>
          </a:p>
        </p:txBody>
      </p:sp>
      <p:sp>
        <p:nvSpPr>
          <p:cNvPr id="2051" name="副标题 2"/>
          <p:cNvSpPr>
            <a:spLocks noGrp="1"/>
          </p:cNvSpPr>
          <p:nvPr>
            <p:ph type="subTitle" idx="1"/>
          </p:nvPr>
        </p:nvSpPr>
        <p:spPr>
          <a:xfrm>
            <a:off x="1371600" y="4629150"/>
            <a:ext cx="6400800" cy="1752600"/>
          </a:xfrm>
        </p:spPr>
        <p:txBody>
          <a:bodyPr/>
          <a:lstStyle/>
          <a:p>
            <a:pPr eaLnBrk="1" hangingPunct="1"/>
            <a:r>
              <a:rPr lang="zh-CN" altLang="en-US" sz="2400" b="1" dirty="0" smtClean="0">
                <a:solidFill>
                  <a:schemeClr val="tx1"/>
                </a:solidFill>
                <a:latin typeface="宋体" pitchFamily="2" charset="-122"/>
              </a:rPr>
              <a:t>毛睿</a:t>
            </a:r>
            <a:endParaRPr lang="en-US" altLang="zh-CN" sz="2400" b="1" dirty="0" smtClean="0">
              <a:solidFill>
                <a:schemeClr val="tx1"/>
              </a:solidFill>
              <a:latin typeface="宋体" pitchFamily="2" charset="-122"/>
            </a:endParaRPr>
          </a:p>
          <a:p>
            <a:pPr eaLnBrk="1" hangingPunct="1"/>
            <a:r>
              <a:rPr lang="zh-CN" altLang="en-US" sz="2400" b="1" dirty="0" smtClean="0">
                <a:solidFill>
                  <a:schemeClr val="tx1"/>
                </a:solidFill>
                <a:latin typeface="宋体" pitchFamily="2" charset="-122"/>
              </a:rPr>
              <a:t>深圳大学</a:t>
            </a:r>
            <a:endParaRPr lang="en-US" altLang="zh-CN" sz="2400" b="1" dirty="0" smtClean="0">
              <a:solidFill>
                <a:schemeClr val="tx1"/>
              </a:solidFill>
              <a:latin typeface="宋体" pitchFamily="2" charset="-122"/>
            </a:endParaRPr>
          </a:p>
          <a:p>
            <a:pPr eaLnBrk="1" hangingPunct="1"/>
            <a:r>
              <a:rPr lang="zh-CN" altLang="en-US" sz="2400" b="1" dirty="0">
                <a:solidFill>
                  <a:schemeClr val="tx1"/>
                </a:solidFill>
                <a:latin typeface="宋体" pitchFamily="2" charset="-122"/>
              </a:rPr>
              <a:t>深圳计算科学研究院</a:t>
            </a:r>
            <a:endParaRPr lang="en-US" altLang="zh-CN" sz="2400" b="1" dirty="0" smtClean="0">
              <a:solidFill>
                <a:schemeClr val="tx1"/>
              </a:solidFill>
              <a:latin typeface="宋体"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404813"/>
            <a:ext cx="8892480" cy="633412"/>
          </a:xfrm>
        </p:spPr>
        <p:txBody>
          <a:bodyPr/>
          <a:lstStyle/>
          <a:p>
            <a:r>
              <a:rPr lang="en-US" altLang="zh-CN" sz="3200" dirty="0" smtClean="0"/>
              <a:t>2. </a:t>
            </a:r>
            <a:r>
              <a:rPr lang="zh-CN" altLang="en-US" sz="3200" dirty="0" smtClean="0"/>
              <a:t>第二步：能力从小到大，单一机柜：</a:t>
            </a:r>
            <a:r>
              <a:rPr lang="en-US" altLang="zh-CN" sz="3200" dirty="0" smtClean="0"/>
              <a:t>SD</a:t>
            </a:r>
            <a:r>
              <a:rPr lang="zh-CN" altLang="en-US" sz="3200" dirty="0" smtClean="0"/>
              <a:t>系列</a:t>
            </a:r>
            <a:endParaRPr lang="zh-CN" altLang="en-US" sz="3200" dirty="0"/>
          </a:p>
        </p:txBody>
      </p:sp>
      <p:sp>
        <p:nvSpPr>
          <p:cNvPr id="13" name="灯片编号占位符 12"/>
          <p:cNvSpPr>
            <a:spLocks noGrp="1"/>
          </p:cNvSpPr>
          <p:nvPr>
            <p:ph type="sldNum" sz="quarter" idx="12"/>
          </p:nvPr>
        </p:nvSpPr>
        <p:spPr/>
        <p:txBody>
          <a:bodyPr/>
          <a:lstStyle/>
          <a:p>
            <a:fld id="{22B7ED62-1D97-4EF7-9929-83641AD278F6}" type="slidenum">
              <a:rPr lang="zh-CN" altLang="en-US" smtClean="0"/>
              <a:pPr/>
              <a:t>10</a:t>
            </a:fld>
            <a:endParaRPr lang="zh-CN" altLang="en-US"/>
          </a:p>
        </p:txBody>
      </p:sp>
      <p:grpSp>
        <p:nvGrpSpPr>
          <p:cNvPr id="3" name="组合 27"/>
          <p:cNvGrpSpPr/>
          <p:nvPr/>
        </p:nvGrpSpPr>
        <p:grpSpPr>
          <a:xfrm>
            <a:off x="323528" y="1246736"/>
            <a:ext cx="8496944" cy="4896908"/>
            <a:chOff x="323528" y="1412412"/>
            <a:chExt cx="8496944" cy="4896908"/>
          </a:xfrm>
        </p:grpSpPr>
        <p:graphicFrame>
          <p:nvGraphicFramePr>
            <p:cNvPr id="24" name="图示 23"/>
            <p:cNvGraphicFramePr/>
            <p:nvPr/>
          </p:nvGraphicFramePr>
          <p:xfrm>
            <a:off x="395536" y="2245320"/>
            <a:ext cx="8424936"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 name="图片 14" descr="C:\Users\Luo\AppData\Local\Microsoft\Windows\Temporary Internet Files\Content.Outlook\OYITX7XX\20120512398.jpg"/>
            <p:cNvPicPr>
              <a:picLocks noChangeAspect="1" noChangeArrowheads="1"/>
            </p:cNvPicPr>
            <p:nvPr/>
          </p:nvPicPr>
          <p:blipFill>
            <a:blip r:embed="rId7" cstate="print"/>
            <a:srcRect l="9756" r="26829" b="15271"/>
            <a:stretch>
              <a:fillRect/>
            </a:stretch>
          </p:blipFill>
          <p:spPr bwMode="auto">
            <a:xfrm>
              <a:off x="1979712" y="2996952"/>
              <a:ext cx="1224136" cy="1224136"/>
            </a:xfrm>
            <a:prstGeom prst="rect">
              <a:avLst/>
            </a:prstGeom>
            <a:noFill/>
            <a:ln w="9525">
              <a:noFill/>
              <a:miter lim="800000"/>
              <a:headEnd/>
              <a:tailEnd/>
            </a:ln>
          </p:spPr>
        </p:pic>
        <p:pic>
          <p:nvPicPr>
            <p:cNvPr id="25" name="图片 24" descr="C:\Users\Luo\AppData\Local\Microsoft\Windows\Temporary Internet Files\Content.Word\1833545[1].jpg"/>
            <p:cNvPicPr/>
            <p:nvPr/>
          </p:nvPicPr>
          <p:blipFill>
            <a:blip r:embed="rId8" cstate="print"/>
            <a:srcRect/>
            <a:stretch>
              <a:fillRect/>
            </a:stretch>
          </p:blipFill>
          <p:spPr bwMode="auto">
            <a:xfrm>
              <a:off x="323528" y="3181424"/>
              <a:ext cx="1224136" cy="2016224"/>
            </a:xfrm>
            <a:prstGeom prst="rect">
              <a:avLst/>
            </a:prstGeom>
            <a:noFill/>
            <a:ln w="9525">
              <a:noFill/>
              <a:miter lim="800000"/>
              <a:headEnd/>
              <a:tailEnd/>
            </a:ln>
          </p:spPr>
        </p:pic>
        <p:pic>
          <p:nvPicPr>
            <p:cNvPr id="26" name="图片 2"/>
            <p:cNvPicPr>
              <a:picLocks noChangeAspect="1" noChangeArrowheads="1"/>
            </p:cNvPicPr>
            <p:nvPr/>
          </p:nvPicPr>
          <p:blipFill>
            <a:blip r:embed="rId9" cstate="print"/>
            <a:srcRect/>
            <a:stretch>
              <a:fillRect/>
            </a:stretch>
          </p:blipFill>
          <p:spPr bwMode="auto">
            <a:xfrm>
              <a:off x="4067944" y="2368810"/>
              <a:ext cx="899307" cy="1060190"/>
            </a:xfrm>
            <a:prstGeom prst="rect">
              <a:avLst/>
            </a:prstGeom>
            <a:noFill/>
            <a:ln w="9525">
              <a:noFill/>
              <a:miter lim="800000"/>
              <a:headEnd/>
              <a:tailEnd/>
            </a:ln>
          </p:spPr>
        </p:pic>
        <p:pic>
          <p:nvPicPr>
            <p:cNvPr id="27" name="对象 4"/>
            <p:cNvPicPr>
              <a:picLocks noChangeArrowheads="1"/>
            </p:cNvPicPr>
            <p:nvPr/>
          </p:nvPicPr>
          <p:blipFill>
            <a:blip r:embed="rId10" cstate="print"/>
            <a:srcRect l="-3098" t="-311" b="12068"/>
            <a:stretch>
              <a:fillRect/>
            </a:stretch>
          </p:blipFill>
          <p:spPr bwMode="auto">
            <a:xfrm>
              <a:off x="5580112" y="1412412"/>
              <a:ext cx="1130874" cy="1656548"/>
            </a:xfrm>
            <a:prstGeom prst="rect">
              <a:avLst/>
            </a:prstGeom>
            <a:noFill/>
            <a:ln w="9525">
              <a:noFill/>
              <a:miter lim="800000"/>
              <a:headEnd/>
              <a:tailEnd/>
            </a:ln>
          </p:spPr>
        </p:pic>
      </p:gr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6"/>
          <p:cNvSpPr>
            <a:spLocks noGrp="1"/>
          </p:cNvSpPr>
          <p:nvPr>
            <p:ph type="title"/>
          </p:nvPr>
        </p:nvSpPr>
        <p:spPr/>
        <p:txBody>
          <a:bodyPr/>
          <a:lstStyle/>
          <a:p>
            <a:r>
              <a:rPr lang="en-US" altLang="zh-CN" sz="3200" dirty="0" smtClean="0">
                <a:ea typeface="黑体" pitchFamily="49" charset="-122"/>
              </a:rPr>
              <a:t>3. </a:t>
            </a:r>
            <a:r>
              <a:rPr lang="zh-CN" altLang="en-US" sz="3200" dirty="0" smtClean="0">
                <a:ea typeface="黑体" pitchFamily="49" charset="-122"/>
              </a:rPr>
              <a:t>国产</a:t>
            </a:r>
            <a:r>
              <a:rPr lang="en-US" altLang="zh-CN" sz="3200" dirty="0" smtClean="0">
                <a:ea typeface="黑体" pitchFamily="49" charset="-122"/>
              </a:rPr>
              <a:t>PHPC</a:t>
            </a:r>
            <a:r>
              <a:rPr lang="zh-CN" altLang="en-US" sz="3200" dirty="0" smtClean="0">
                <a:ea typeface="黑体" pitchFamily="49" charset="-122"/>
              </a:rPr>
              <a:t>的“</a:t>
            </a:r>
            <a:r>
              <a:rPr lang="en-US" altLang="zh-CN" sz="3200" dirty="0" smtClean="0">
                <a:ea typeface="黑体" pitchFamily="49" charset="-122"/>
              </a:rPr>
              <a:t>U</a:t>
            </a:r>
            <a:r>
              <a:rPr lang="zh-CN" altLang="en-US" sz="3200" dirty="0" smtClean="0">
                <a:ea typeface="黑体" pitchFamily="49" charset="-122"/>
              </a:rPr>
              <a:t>”形研制路线</a:t>
            </a:r>
          </a:p>
        </p:txBody>
      </p:sp>
      <p:sp>
        <p:nvSpPr>
          <p:cNvPr id="19" name="矩形 18"/>
          <p:cNvSpPr/>
          <p:nvPr/>
        </p:nvSpPr>
        <p:spPr>
          <a:xfrm>
            <a:off x="611560" y="5733256"/>
            <a:ext cx="4939494" cy="892552"/>
          </a:xfrm>
          <a:prstGeom prst="rect">
            <a:avLst/>
          </a:prstGeom>
        </p:spPr>
        <p:txBody>
          <a:bodyPr wrap="none">
            <a:spAutoFit/>
          </a:bodyPr>
          <a:lstStyle/>
          <a:p>
            <a:pPr marL="357188" lvl="1" indent="-357188">
              <a:lnSpc>
                <a:spcPct val="120000"/>
              </a:lnSpc>
              <a:spcBef>
                <a:spcPct val="20000"/>
              </a:spcBef>
              <a:buFont typeface="Wingdings" pitchFamily="2" charset="2"/>
              <a:buChar char="l"/>
            </a:pPr>
            <a:r>
              <a:rPr lang="en-US" altLang="zh-CN" sz="2000" b="1" dirty="0"/>
              <a:t>KD</a:t>
            </a:r>
            <a:r>
              <a:rPr lang="zh-CN" altLang="en-US" sz="2000" b="1" dirty="0"/>
              <a:t>系列：</a:t>
            </a:r>
            <a:r>
              <a:rPr lang="zh-CN" altLang="en-US" sz="2000" dirty="0"/>
              <a:t>系统</a:t>
            </a:r>
            <a:r>
              <a:rPr lang="zh-CN" altLang="en-US" sz="2000" b="1" dirty="0"/>
              <a:t>体积从大到小</a:t>
            </a:r>
            <a:r>
              <a:rPr lang="zh-CN" altLang="en-US" sz="2000" dirty="0"/>
              <a:t>的第一</a:t>
            </a:r>
            <a:r>
              <a:rPr lang="zh-CN" altLang="en-US" sz="2000" dirty="0" smtClean="0"/>
              <a:t>阶段</a:t>
            </a:r>
            <a:endParaRPr lang="en-US" altLang="zh-CN" sz="2000" dirty="0" smtClean="0"/>
          </a:p>
          <a:p>
            <a:pPr marL="357188" lvl="1" indent="-357188">
              <a:lnSpc>
                <a:spcPct val="120000"/>
              </a:lnSpc>
              <a:spcBef>
                <a:spcPct val="20000"/>
              </a:spcBef>
              <a:buFont typeface="Wingdings" pitchFamily="2" charset="2"/>
              <a:buChar char="l"/>
            </a:pPr>
            <a:r>
              <a:rPr lang="en-US" altLang="zh-CN" sz="2000" b="1" dirty="0" smtClean="0"/>
              <a:t>SD</a:t>
            </a:r>
            <a:r>
              <a:rPr lang="zh-CN" altLang="en-US" sz="2000" b="1" dirty="0" smtClean="0"/>
              <a:t>系列：</a:t>
            </a:r>
            <a:r>
              <a:rPr lang="zh-CN" altLang="en-US" sz="2000" dirty="0" smtClean="0"/>
              <a:t>计算</a:t>
            </a:r>
            <a:r>
              <a:rPr lang="zh-CN" altLang="en-US" sz="2000" b="1" dirty="0" smtClean="0"/>
              <a:t>能力从小到大</a:t>
            </a:r>
            <a:r>
              <a:rPr lang="zh-CN" altLang="en-US" sz="2000" dirty="0" smtClean="0"/>
              <a:t>的第二阶段</a:t>
            </a:r>
            <a:endParaRPr lang="en-US" altLang="zh-CN" sz="2000" dirty="0" smtClean="0"/>
          </a:p>
        </p:txBody>
      </p:sp>
      <p:sp>
        <p:nvSpPr>
          <p:cNvPr id="20" name="灯片编号占位符 19"/>
          <p:cNvSpPr>
            <a:spLocks noGrp="1"/>
          </p:cNvSpPr>
          <p:nvPr>
            <p:ph type="sldNum" sz="quarter" idx="12"/>
          </p:nvPr>
        </p:nvSpPr>
        <p:spPr/>
        <p:txBody>
          <a:bodyPr/>
          <a:lstStyle/>
          <a:p>
            <a:fld id="{22B7ED62-1D97-4EF7-9929-83641AD278F6}" type="slidenum">
              <a:rPr lang="zh-CN" altLang="en-US" smtClean="0"/>
              <a:pPr/>
              <a:t>11</a:t>
            </a:fld>
            <a:endParaRPr lang="zh-CN" altLang="en-US"/>
          </a:p>
        </p:txBody>
      </p:sp>
      <p:grpSp>
        <p:nvGrpSpPr>
          <p:cNvPr id="2" name="组合 24"/>
          <p:cNvGrpSpPr/>
          <p:nvPr/>
        </p:nvGrpSpPr>
        <p:grpSpPr>
          <a:xfrm>
            <a:off x="282199" y="1022915"/>
            <a:ext cx="8284720" cy="4638333"/>
            <a:chOff x="282199" y="1022915"/>
            <a:chExt cx="8284720" cy="4638333"/>
          </a:xfrm>
        </p:grpSpPr>
        <p:pic>
          <p:nvPicPr>
            <p:cNvPr id="23" name="图片 22" descr="C:\Users\Luo\AppData\Local\Microsoft\Windows\Temporary Internet Files\Content.Word\1833545[1].jpg"/>
            <p:cNvPicPr/>
            <p:nvPr/>
          </p:nvPicPr>
          <p:blipFill>
            <a:blip r:embed="rId2" cstate="print"/>
            <a:srcRect/>
            <a:stretch>
              <a:fillRect/>
            </a:stretch>
          </p:blipFill>
          <p:spPr bwMode="auto">
            <a:xfrm>
              <a:off x="2123728" y="3212976"/>
              <a:ext cx="1224136" cy="2016224"/>
            </a:xfrm>
            <a:prstGeom prst="rect">
              <a:avLst/>
            </a:prstGeom>
            <a:noFill/>
            <a:ln w="9525">
              <a:noFill/>
              <a:miter lim="800000"/>
              <a:headEnd/>
              <a:tailEnd/>
            </a:ln>
          </p:spPr>
        </p:pic>
        <p:pic>
          <p:nvPicPr>
            <p:cNvPr id="21" name="Picture 6" descr="KD50-1"/>
            <p:cNvPicPr>
              <a:picLocks noChangeAspect="1" noChangeArrowheads="1"/>
            </p:cNvPicPr>
            <p:nvPr/>
          </p:nvPicPr>
          <p:blipFill>
            <a:blip r:embed="rId3" cstate="print"/>
            <a:srcRect/>
            <a:stretch>
              <a:fillRect/>
            </a:stretch>
          </p:blipFill>
          <p:spPr bwMode="auto">
            <a:xfrm>
              <a:off x="395536" y="1628801"/>
              <a:ext cx="1276350" cy="2592288"/>
            </a:xfrm>
            <a:prstGeom prst="rect">
              <a:avLst/>
            </a:prstGeom>
            <a:noFill/>
            <a:ln w="9525">
              <a:noFill/>
              <a:miter lim="800000"/>
              <a:headEnd/>
              <a:tailEnd/>
            </a:ln>
          </p:spPr>
        </p:pic>
        <p:sp>
          <p:nvSpPr>
            <p:cNvPr id="12295" name="Rectangle 11"/>
            <p:cNvSpPr>
              <a:spLocks noChangeArrowheads="1"/>
            </p:cNvSpPr>
            <p:nvPr/>
          </p:nvSpPr>
          <p:spPr bwMode="auto">
            <a:xfrm>
              <a:off x="4179159" y="3841119"/>
              <a:ext cx="590315" cy="337452"/>
            </a:xfrm>
            <a:prstGeom prst="rect">
              <a:avLst/>
            </a:prstGeom>
            <a:noFill/>
            <a:ln w="9525">
              <a:noFill/>
              <a:miter lim="800000"/>
              <a:headEnd/>
              <a:tailEnd/>
            </a:ln>
          </p:spPr>
          <p:txBody>
            <a:bodyPr wrap="none" anchor="ctr">
              <a:spAutoFit/>
            </a:bodyPr>
            <a:lstStyle/>
            <a:p>
              <a:pPr lvl="1" algn="ctr" eaLnBrk="0" hangingPunct="0">
                <a:buSzPct val="120000"/>
                <a:buFont typeface="Wingdings" pitchFamily="2" charset="2"/>
                <a:buNone/>
              </a:pPr>
              <a:endParaRPr lang="en-US" altLang="en-US">
                <a:latin typeface="Times New Roman" pitchFamily="18" charset="0"/>
              </a:endParaRPr>
            </a:p>
          </p:txBody>
        </p:sp>
        <p:pic>
          <p:nvPicPr>
            <p:cNvPr id="12298" name="图片 2"/>
            <p:cNvPicPr>
              <a:picLocks noChangeAspect="1" noChangeArrowheads="1"/>
            </p:cNvPicPr>
            <p:nvPr/>
          </p:nvPicPr>
          <p:blipFill>
            <a:blip r:embed="rId4" cstate="print"/>
            <a:srcRect/>
            <a:stretch>
              <a:fillRect/>
            </a:stretch>
          </p:blipFill>
          <p:spPr bwMode="auto">
            <a:xfrm>
              <a:off x="4789327" y="3938439"/>
              <a:ext cx="899307" cy="1060190"/>
            </a:xfrm>
            <a:prstGeom prst="rect">
              <a:avLst/>
            </a:prstGeom>
            <a:noFill/>
            <a:ln w="9525">
              <a:noFill/>
              <a:miter lim="800000"/>
              <a:headEnd/>
              <a:tailEnd/>
            </a:ln>
          </p:spPr>
        </p:pic>
        <p:pic>
          <p:nvPicPr>
            <p:cNvPr id="12299" name="对象 4"/>
            <p:cNvPicPr>
              <a:picLocks noChangeArrowheads="1"/>
            </p:cNvPicPr>
            <p:nvPr/>
          </p:nvPicPr>
          <p:blipFill>
            <a:blip r:embed="rId5" cstate="print"/>
            <a:srcRect l="-3098" t="-311" b="12068"/>
            <a:stretch>
              <a:fillRect/>
            </a:stretch>
          </p:blipFill>
          <p:spPr bwMode="auto">
            <a:xfrm>
              <a:off x="5717156" y="2546939"/>
              <a:ext cx="1130874" cy="1656548"/>
            </a:xfrm>
            <a:prstGeom prst="rect">
              <a:avLst/>
            </a:prstGeom>
            <a:noFill/>
            <a:ln w="9525">
              <a:noFill/>
              <a:miter lim="800000"/>
              <a:headEnd/>
              <a:tailEnd/>
            </a:ln>
          </p:spPr>
        </p:pic>
        <p:pic>
          <p:nvPicPr>
            <p:cNvPr id="12300" name="对象 3"/>
            <p:cNvPicPr>
              <a:picLocks noChangeArrowheads="1"/>
            </p:cNvPicPr>
            <p:nvPr/>
          </p:nvPicPr>
          <p:blipFill>
            <a:blip r:embed="rId6" cstate="print"/>
            <a:srcRect l="-356" t="-1057" r="-294" b="-2339"/>
            <a:stretch>
              <a:fillRect/>
            </a:stretch>
          </p:blipFill>
          <p:spPr bwMode="auto">
            <a:xfrm>
              <a:off x="5385788" y="1022915"/>
              <a:ext cx="3181131" cy="1246034"/>
            </a:xfrm>
            <a:prstGeom prst="rect">
              <a:avLst/>
            </a:prstGeom>
            <a:noFill/>
            <a:ln w="9525">
              <a:noFill/>
              <a:miter lim="800000"/>
              <a:headEnd/>
              <a:tailEnd/>
            </a:ln>
          </p:spPr>
        </p:pic>
        <p:sp>
          <p:nvSpPr>
            <p:cNvPr id="12301" name="TextBox 18"/>
            <p:cNvSpPr txBox="1">
              <a:spLocks noChangeArrowheads="1"/>
            </p:cNvSpPr>
            <p:nvPr/>
          </p:nvSpPr>
          <p:spPr bwMode="auto">
            <a:xfrm>
              <a:off x="680366" y="1287963"/>
              <a:ext cx="861556" cy="339860"/>
            </a:xfrm>
            <a:prstGeom prst="rect">
              <a:avLst/>
            </a:prstGeom>
            <a:noFill/>
            <a:ln w="9525">
              <a:noFill/>
              <a:miter lim="800000"/>
              <a:headEnd/>
              <a:tailEnd/>
            </a:ln>
          </p:spPr>
          <p:txBody>
            <a:bodyPr>
              <a:spAutoFit/>
            </a:bodyPr>
            <a:lstStyle/>
            <a:p>
              <a:r>
                <a:rPr lang="en-US" altLang="zh-CN"/>
                <a:t>KD-50</a:t>
              </a:r>
              <a:endParaRPr lang="zh-CN" altLang="en-US"/>
            </a:p>
          </p:txBody>
        </p:sp>
        <p:sp>
          <p:nvSpPr>
            <p:cNvPr id="12302" name="TextBox 19"/>
            <p:cNvSpPr txBox="1">
              <a:spLocks noChangeArrowheads="1"/>
            </p:cNvSpPr>
            <p:nvPr/>
          </p:nvSpPr>
          <p:spPr bwMode="auto">
            <a:xfrm>
              <a:off x="2270932" y="2613201"/>
              <a:ext cx="861556" cy="594755"/>
            </a:xfrm>
            <a:prstGeom prst="rect">
              <a:avLst/>
            </a:prstGeom>
            <a:noFill/>
            <a:ln w="9525">
              <a:noFill/>
              <a:miter lim="800000"/>
              <a:headEnd/>
              <a:tailEnd/>
            </a:ln>
          </p:spPr>
          <p:txBody>
            <a:bodyPr>
              <a:spAutoFit/>
            </a:bodyPr>
            <a:lstStyle/>
            <a:p>
              <a:r>
                <a:rPr lang="en-US" altLang="zh-CN"/>
                <a:t>KD-60</a:t>
              </a:r>
            </a:p>
            <a:p>
              <a:r>
                <a:rPr lang="en-US" altLang="zh-CN"/>
                <a:t>SD-1</a:t>
              </a:r>
              <a:endParaRPr lang="zh-CN" altLang="en-US"/>
            </a:p>
          </p:txBody>
        </p:sp>
        <p:sp>
          <p:nvSpPr>
            <p:cNvPr id="12303" name="TextBox 20"/>
            <p:cNvSpPr txBox="1">
              <a:spLocks noChangeArrowheads="1"/>
            </p:cNvSpPr>
            <p:nvPr/>
          </p:nvSpPr>
          <p:spPr bwMode="auto">
            <a:xfrm>
              <a:off x="3662676" y="4004701"/>
              <a:ext cx="861556" cy="594755"/>
            </a:xfrm>
            <a:prstGeom prst="rect">
              <a:avLst/>
            </a:prstGeom>
            <a:noFill/>
            <a:ln w="9525">
              <a:noFill/>
              <a:miter lim="800000"/>
              <a:headEnd/>
              <a:tailEnd/>
            </a:ln>
          </p:spPr>
          <p:txBody>
            <a:bodyPr>
              <a:spAutoFit/>
            </a:bodyPr>
            <a:lstStyle/>
            <a:p>
              <a:r>
                <a:rPr lang="en-US" altLang="zh-CN"/>
                <a:t>KD-90</a:t>
              </a:r>
            </a:p>
            <a:p>
              <a:r>
                <a:rPr lang="en-US" altLang="zh-CN"/>
                <a:t>SD-2</a:t>
              </a:r>
              <a:endParaRPr lang="zh-CN" altLang="en-US"/>
            </a:p>
          </p:txBody>
        </p:sp>
        <p:sp>
          <p:nvSpPr>
            <p:cNvPr id="12304" name="TextBox 21"/>
            <p:cNvSpPr txBox="1">
              <a:spLocks noChangeArrowheads="1"/>
            </p:cNvSpPr>
            <p:nvPr/>
          </p:nvSpPr>
          <p:spPr bwMode="auto">
            <a:xfrm>
              <a:off x="4789327" y="3540867"/>
              <a:ext cx="861556" cy="339860"/>
            </a:xfrm>
            <a:prstGeom prst="rect">
              <a:avLst/>
            </a:prstGeom>
            <a:noFill/>
            <a:ln w="9525">
              <a:noFill/>
              <a:miter lim="800000"/>
              <a:headEnd/>
              <a:tailEnd/>
            </a:ln>
          </p:spPr>
          <p:txBody>
            <a:bodyPr>
              <a:spAutoFit/>
            </a:bodyPr>
            <a:lstStyle/>
            <a:p>
              <a:r>
                <a:rPr lang="en-US" altLang="zh-CN"/>
                <a:t>SD-3</a:t>
              </a:r>
              <a:endParaRPr lang="zh-CN" altLang="en-US"/>
            </a:p>
          </p:txBody>
        </p:sp>
        <p:sp>
          <p:nvSpPr>
            <p:cNvPr id="12305" name="TextBox 22"/>
            <p:cNvSpPr txBox="1">
              <a:spLocks noChangeArrowheads="1"/>
            </p:cNvSpPr>
            <p:nvPr/>
          </p:nvSpPr>
          <p:spPr bwMode="auto">
            <a:xfrm>
              <a:off x="5849703" y="2215629"/>
              <a:ext cx="861556" cy="339860"/>
            </a:xfrm>
            <a:prstGeom prst="rect">
              <a:avLst/>
            </a:prstGeom>
            <a:noFill/>
            <a:ln w="9525">
              <a:noFill/>
              <a:miter lim="800000"/>
              <a:headEnd/>
              <a:tailEnd/>
            </a:ln>
          </p:spPr>
          <p:txBody>
            <a:bodyPr>
              <a:spAutoFit/>
            </a:bodyPr>
            <a:lstStyle/>
            <a:p>
              <a:r>
                <a:rPr lang="en-US" altLang="zh-CN"/>
                <a:t>SD-30</a:t>
              </a:r>
              <a:endParaRPr lang="zh-CN" altLang="en-US"/>
            </a:p>
          </p:txBody>
        </p:sp>
        <p:sp>
          <p:nvSpPr>
            <p:cNvPr id="24" name="下弧形箭头 23"/>
            <p:cNvSpPr/>
            <p:nvPr/>
          </p:nvSpPr>
          <p:spPr bwMode="auto">
            <a:xfrm>
              <a:off x="282199" y="3209871"/>
              <a:ext cx="7887357" cy="2451377"/>
            </a:xfrm>
            <a:prstGeom prst="curvedUpArrow">
              <a:avLst/>
            </a:prstGeom>
            <a:solidFill>
              <a:schemeClr val="accent1">
                <a:alpha val="27000"/>
              </a:schemeClr>
            </a:solidFill>
            <a:ln>
              <a:solidFill>
                <a:srgbClr val="C0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pic>
          <p:nvPicPr>
            <p:cNvPr id="22" name="图片 14" descr="C:\Users\Luo\AppData\Local\Microsoft\Windows\Temporary Internet Files\Content.Outlook\OYITX7XX\20120512398.jpg"/>
            <p:cNvPicPr>
              <a:picLocks noChangeAspect="1" noChangeArrowheads="1"/>
            </p:cNvPicPr>
            <p:nvPr/>
          </p:nvPicPr>
          <p:blipFill>
            <a:blip r:embed="rId7" cstate="print"/>
            <a:srcRect l="9756" r="26829" b="15271"/>
            <a:stretch>
              <a:fillRect/>
            </a:stretch>
          </p:blipFill>
          <p:spPr bwMode="auto">
            <a:xfrm>
              <a:off x="3635896" y="4725144"/>
              <a:ext cx="864096" cy="864096"/>
            </a:xfrm>
            <a:prstGeom prst="rect">
              <a:avLst/>
            </a:prstGeom>
            <a:noFill/>
            <a:ln w="9525">
              <a:noFill/>
              <a:miter lim="800000"/>
              <a:headEnd/>
              <a:tailEnd/>
            </a:ln>
          </p:spPr>
        </p:pic>
      </p:grpSp>
      <p:pic>
        <p:nvPicPr>
          <p:cNvPr id="4" name="图片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195877"/>
            <a:ext cx="9144000" cy="646624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高性能计算特色班</a:t>
            </a:r>
            <a:endParaRPr lang="zh-CN" altLang="en-US" dirty="0"/>
          </a:p>
        </p:txBody>
      </p:sp>
      <p:sp>
        <p:nvSpPr>
          <p:cNvPr id="3" name="内容占位符 2"/>
          <p:cNvSpPr>
            <a:spLocks noGrp="1"/>
          </p:cNvSpPr>
          <p:nvPr>
            <p:ph idx="1"/>
          </p:nvPr>
        </p:nvSpPr>
        <p:spPr>
          <a:xfrm>
            <a:off x="107505" y="1268413"/>
            <a:ext cx="5904656" cy="4857750"/>
          </a:xfrm>
        </p:spPr>
        <p:txBody>
          <a:bodyPr/>
          <a:lstStyle/>
          <a:p>
            <a:r>
              <a:rPr lang="zh-CN" altLang="en-US" sz="2400" dirty="0" smtClean="0"/>
              <a:t>适当突出</a:t>
            </a:r>
            <a:r>
              <a:rPr lang="zh-CN" altLang="en-US" sz="2400" dirty="0"/>
              <a:t>高性能计算</a:t>
            </a:r>
            <a:r>
              <a:rPr lang="zh-CN" altLang="en-US" sz="2400" dirty="0" smtClean="0"/>
              <a:t>特色（</a:t>
            </a:r>
            <a:r>
              <a:rPr lang="en-US" altLang="zh-CN" sz="2400" dirty="0" smtClean="0"/>
              <a:t>2-4</a:t>
            </a:r>
            <a:r>
              <a:rPr lang="zh-CN" altLang="en-US" sz="2400" dirty="0" smtClean="0"/>
              <a:t>门课）的重点班</a:t>
            </a:r>
            <a:endParaRPr lang="en-US" altLang="zh-CN" sz="2400" dirty="0" smtClean="0"/>
          </a:p>
          <a:p>
            <a:r>
              <a:rPr lang="zh-CN" altLang="en-US" sz="2400" dirty="0" smtClean="0"/>
              <a:t>大一选课，分专业时形成单独班级，必须是计算机科学与技术专业</a:t>
            </a:r>
            <a:endParaRPr lang="en-US" altLang="zh-CN" sz="2400" dirty="0" smtClean="0"/>
          </a:p>
          <a:p>
            <a:pPr lvl="0"/>
            <a:r>
              <a:rPr lang="zh-CN" altLang="zh-CN" sz="2400" dirty="0"/>
              <a:t>高性能班同学</a:t>
            </a:r>
            <a:r>
              <a:rPr lang="zh-CN" altLang="zh-CN" sz="2400" dirty="0" smtClean="0"/>
              <a:t>可以任何</a:t>
            </a:r>
            <a:r>
              <a:rPr lang="zh-CN" altLang="zh-CN" sz="2400" dirty="0"/>
              <a:t>时候</a:t>
            </a:r>
            <a:r>
              <a:rPr lang="zh-CN" altLang="zh-CN" sz="2400" dirty="0" smtClean="0"/>
              <a:t>退出</a:t>
            </a:r>
            <a:endParaRPr lang="zh-CN" altLang="zh-CN" sz="2400" dirty="0"/>
          </a:p>
          <a:p>
            <a:pPr lvl="0"/>
            <a:r>
              <a:rPr lang="zh-CN" altLang="zh-CN" sz="2400" dirty="0"/>
              <a:t>非高性能班的计算机学院学生如果想加入本班，可</a:t>
            </a:r>
            <a:r>
              <a:rPr lang="zh-CN" altLang="zh-CN" sz="2400" dirty="0" smtClean="0"/>
              <a:t>向学院</a:t>
            </a:r>
            <a:r>
              <a:rPr lang="zh-CN" altLang="zh-CN" sz="2400" dirty="0"/>
              <a:t>提出申请，</a:t>
            </a:r>
            <a:r>
              <a:rPr lang="zh-CN" altLang="zh-CN" sz="2400" dirty="0" smtClean="0"/>
              <a:t>择优录取</a:t>
            </a:r>
            <a:endParaRPr lang="zh-CN" altLang="zh-CN" sz="2400" dirty="0"/>
          </a:p>
          <a:p>
            <a:pPr lvl="0"/>
            <a:r>
              <a:rPr lang="zh-CN" altLang="zh-CN" sz="2400" dirty="0"/>
              <a:t>完成高性能班学业的同学在毕业时由计算机学院颁发高性能班毕业证书</a:t>
            </a:r>
            <a:r>
              <a:rPr lang="zh-CN" altLang="zh-CN" sz="2400" dirty="0" smtClean="0"/>
              <a:t>。</a:t>
            </a:r>
            <a:endParaRPr lang="en-US" altLang="zh-CN" sz="2400" dirty="0" smtClean="0"/>
          </a:p>
          <a:p>
            <a:pPr lvl="0"/>
            <a:r>
              <a:rPr lang="zh-CN" altLang="en-US" sz="2400" dirty="0" smtClean="0"/>
              <a:t>设立专属奖学金，可与其它奖学金兼得</a:t>
            </a:r>
            <a:endParaRPr lang="en-US" altLang="zh-CN" sz="2400" dirty="0" smtClean="0"/>
          </a:p>
          <a:p>
            <a:pPr lvl="0"/>
            <a:r>
              <a:rPr lang="zh-CN" altLang="en-US" sz="2400" dirty="0" smtClean="0"/>
              <a:t>申请表：</a:t>
            </a:r>
            <a:r>
              <a:rPr lang="en-US" altLang="zh-CN" sz="2400" dirty="0" smtClean="0">
                <a:hlinkClick r:id="rId2"/>
              </a:rPr>
              <a:t>http://nhpcc.szu.edu.cn/mao/schpc-2016.doc</a:t>
            </a:r>
            <a:endParaRPr lang="en-US" altLang="zh-CN" sz="2400" dirty="0" smtClean="0"/>
          </a:p>
          <a:p>
            <a:pPr lvl="0"/>
            <a:endParaRPr lang="en-US" altLang="zh-CN" sz="2400" dirty="0" smtClean="0"/>
          </a:p>
          <a:p>
            <a:endParaRPr lang="en-US" altLang="zh-CN" sz="2400" dirty="0" smtClean="0"/>
          </a:p>
          <a:p>
            <a:endParaRPr lang="zh-CN" altLang="en-US" sz="2400" dirty="0"/>
          </a:p>
        </p:txBody>
      </p:sp>
      <p:sp>
        <p:nvSpPr>
          <p:cNvPr id="4" name="灯片编号占位符 3"/>
          <p:cNvSpPr>
            <a:spLocks noGrp="1"/>
          </p:cNvSpPr>
          <p:nvPr>
            <p:ph type="sldNum" sz="quarter" idx="12"/>
          </p:nvPr>
        </p:nvSpPr>
        <p:spPr/>
        <p:txBody>
          <a:bodyPr/>
          <a:lstStyle/>
          <a:p>
            <a:pPr>
              <a:defRPr/>
            </a:pPr>
            <a:fld id="{799DF8D9-3524-40AC-8C63-E2B5B3C785FF}" type="slidenum">
              <a:rPr lang="zh-CN" altLang="en-US" smtClean="0"/>
              <a:pPr>
                <a:defRPr/>
              </a:pPr>
              <a:t>12</a:t>
            </a:fld>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8044" y="25223"/>
            <a:ext cx="2962170" cy="336803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8915" y="3393253"/>
            <a:ext cx="2961299" cy="33370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pPr eaLnBrk="1" hangingPunct="1"/>
            <a:r>
              <a:rPr lang="zh-CN" altLang="en-US" dirty="0" smtClean="0">
                <a:ea typeface="黑体" pitchFamily="49" charset="-122"/>
              </a:rPr>
              <a:t>计算机导论（计算思维）</a:t>
            </a:r>
          </a:p>
        </p:txBody>
      </p:sp>
      <p:graphicFrame>
        <p:nvGraphicFramePr>
          <p:cNvPr id="4" name="表格 3"/>
          <p:cNvGraphicFramePr>
            <a:graphicFrameLocks noGrp="1"/>
          </p:cNvGraphicFramePr>
          <p:nvPr>
            <p:extLst>
              <p:ext uri="{D42A27DB-BD31-4B8C-83A1-F6EECF244321}">
                <p14:modId xmlns:p14="http://schemas.microsoft.com/office/powerpoint/2010/main" val="3394584902"/>
              </p:ext>
            </p:extLst>
          </p:nvPr>
        </p:nvGraphicFramePr>
        <p:xfrm>
          <a:off x="684213" y="1397000"/>
          <a:ext cx="7848872" cy="4886960"/>
        </p:xfrm>
        <a:graphic>
          <a:graphicData uri="http://schemas.openxmlformats.org/drawingml/2006/table">
            <a:tbl>
              <a:tblPr>
                <a:effectLst/>
                <a:tableStyleId>{5C22544A-7EE6-4342-B048-85BDC9FD1C3A}</a:tableStyleId>
              </a:tblPr>
              <a:tblGrid>
                <a:gridCol w="1944216"/>
                <a:gridCol w="5904656"/>
              </a:tblGrid>
              <a:tr h="370840">
                <a:tc>
                  <a:txBody>
                    <a:bodyPr/>
                    <a:lstStyle/>
                    <a:p>
                      <a:r>
                        <a:rPr lang="zh-CN" altLang="en-US" b="1" dirty="0" smtClean="0"/>
                        <a:t>课程编号：</a:t>
                      </a:r>
                      <a:endParaRPr lang="zh-CN" alt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kern="1200" dirty="0" smtClean="0">
                          <a:solidFill>
                            <a:schemeClr val="dk1"/>
                          </a:solidFill>
                          <a:effectLst/>
                          <a:latin typeface="+mn-lt"/>
                          <a:ea typeface="+mn-ea"/>
                          <a:cs typeface="+mn-cs"/>
                        </a:rPr>
                        <a:t>1300860012</a:t>
                      </a:r>
                      <a:r>
                        <a:rPr lang="en-US" altLang="zh-CN" dirty="0" smtClean="0"/>
                        <a:t> </a:t>
                      </a:r>
                      <a:endParaRPr lang="zh-CN" altLang="en-US" sz="18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zh-CN" altLang="en-US" b="1" dirty="0" smtClean="0"/>
                        <a:t>上课时间地点：</a:t>
                      </a:r>
                      <a:endParaRPr lang="zh-CN" alt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kumimoji="0" lang="zh-CN" altLang="en-US" sz="1800" b="1" kern="1200" dirty="0" smtClean="0">
                          <a:solidFill>
                            <a:schemeClr val="dk1"/>
                          </a:solidFill>
                          <a:latin typeface="宋体" pitchFamily="2" charset="-122"/>
                          <a:ea typeface="+mn-ea"/>
                          <a:cs typeface="+mn-cs"/>
                        </a:rPr>
                        <a:t>周一</a:t>
                      </a:r>
                      <a:r>
                        <a:rPr kumimoji="0" lang="en-US" altLang="zh-CN" sz="1800" b="1" kern="1200" dirty="0" smtClean="0">
                          <a:solidFill>
                            <a:schemeClr val="dk1"/>
                          </a:solidFill>
                          <a:latin typeface="宋体" pitchFamily="2" charset="-122"/>
                          <a:ea typeface="+mn-ea"/>
                          <a:cs typeface="+mn-cs"/>
                        </a:rPr>
                        <a:t>5</a:t>
                      </a:r>
                      <a:r>
                        <a:rPr kumimoji="0" lang="zh-CN" altLang="en-US" sz="1800" b="1" kern="1200" dirty="0" smtClean="0">
                          <a:solidFill>
                            <a:schemeClr val="dk1"/>
                          </a:solidFill>
                          <a:latin typeface="宋体" pitchFamily="2" charset="-122"/>
                          <a:ea typeface="+mn-ea"/>
                          <a:cs typeface="+mn-cs"/>
                        </a:rPr>
                        <a:t>，</a:t>
                      </a:r>
                      <a:r>
                        <a:rPr kumimoji="0" lang="en-US" altLang="zh-CN" sz="1800" b="1" kern="1200" dirty="0" smtClean="0">
                          <a:solidFill>
                            <a:schemeClr val="dk1"/>
                          </a:solidFill>
                          <a:latin typeface="宋体" pitchFamily="2" charset="-122"/>
                          <a:ea typeface="+mn-ea"/>
                          <a:cs typeface="+mn-cs"/>
                        </a:rPr>
                        <a:t>6:</a:t>
                      </a:r>
                      <a:r>
                        <a:rPr kumimoji="0" lang="zh-CN" altLang="en-US" sz="1800" b="1" kern="1200" dirty="0" smtClean="0">
                          <a:solidFill>
                            <a:schemeClr val="dk1"/>
                          </a:solidFill>
                          <a:latin typeface="宋体" pitchFamily="2" charset="-122"/>
                          <a:ea typeface="+mn-ea"/>
                          <a:cs typeface="+mn-cs"/>
                        </a:rPr>
                        <a:t>理工楼</a:t>
                      </a:r>
                      <a:r>
                        <a:rPr kumimoji="0" lang="en-US" altLang="zh-CN" sz="1800" b="1" kern="1200" dirty="0" smtClean="0">
                          <a:solidFill>
                            <a:schemeClr val="dk1"/>
                          </a:solidFill>
                          <a:latin typeface="宋体" pitchFamily="2" charset="-122"/>
                          <a:ea typeface="+mn-ea"/>
                          <a:cs typeface="+mn-cs"/>
                        </a:rPr>
                        <a:t>L1-709;</a:t>
                      </a:r>
                      <a:r>
                        <a:rPr kumimoji="0" lang="zh-CN" altLang="en-US" sz="1800" b="1" kern="1200" dirty="0" smtClean="0">
                          <a:solidFill>
                            <a:schemeClr val="dk1"/>
                          </a:solidFill>
                          <a:latin typeface="宋体" pitchFamily="2" charset="-122"/>
                          <a:ea typeface="+mn-ea"/>
                          <a:cs typeface="+mn-cs"/>
                        </a:rPr>
                        <a:t>周一</a:t>
                      </a:r>
                      <a:r>
                        <a:rPr kumimoji="0" lang="en-US" altLang="zh-CN" sz="1800" b="1" kern="1200" dirty="0" smtClean="0">
                          <a:solidFill>
                            <a:schemeClr val="dk1"/>
                          </a:solidFill>
                          <a:latin typeface="宋体" pitchFamily="2" charset="-122"/>
                          <a:ea typeface="+mn-ea"/>
                          <a:cs typeface="+mn-cs"/>
                        </a:rPr>
                        <a:t>7,8</a:t>
                      </a:r>
                      <a:r>
                        <a:rPr kumimoji="0" lang="zh-CN" altLang="en-US" sz="1800" b="1" kern="1200" dirty="0" smtClean="0">
                          <a:solidFill>
                            <a:schemeClr val="dk1"/>
                          </a:solidFill>
                          <a:latin typeface="宋体" pitchFamily="2" charset="-122"/>
                          <a:ea typeface="+mn-ea"/>
                          <a:cs typeface="+mn-cs"/>
                        </a:rPr>
                        <a:t>：</a:t>
                      </a:r>
                      <a:r>
                        <a:rPr kumimoji="0" lang="zh-CN" altLang="en-US" sz="1800" b="1" kern="1200" dirty="0" smtClean="0">
                          <a:solidFill>
                            <a:schemeClr val="dk1"/>
                          </a:solidFill>
                          <a:latin typeface="宋体" pitchFamily="2" charset="-122"/>
                          <a:ea typeface="+mn-ea"/>
                          <a:cs typeface="+mn-cs"/>
                        </a:rPr>
                        <a:t>实验学院</a:t>
                      </a:r>
                      <a:r>
                        <a:rPr kumimoji="0" lang="en-US" altLang="zh-CN" sz="1800" b="1" kern="1200" dirty="0" smtClean="0">
                          <a:solidFill>
                            <a:schemeClr val="dk1"/>
                          </a:solidFill>
                          <a:latin typeface="宋体" pitchFamily="2" charset="-122"/>
                          <a:ea typeface="+mn-ea"/>
                          <a:cs typeface="+mn-cs"/>
                        </a:rPr>
                        <a:t>322</a:t>
                      </a:r>
                      <a:endParaRPr kumimoji="0" lang="zh-CN" altLang="en-US" sz="1800" b="1" kern="1200" dirty="0">
                        <a:solidFill>
                          <a:schemeClr val="dk1"/>
                        </a:solidFill>
                        <a:latin typeface="宋体" pitchFamily="2" charset="-122"/>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kumimoji="0" lang="en-US" altLang="zh-CN" sz="1800" b="1" dirty="0" smtClean="0">
                        <a:latin typeface="宋体" pitchFamily="2" charset="-122"/>
                      </a:endParaRPr>
                    </a:p>
                    <a:p>
                      <a:r>
                        <a:rPr kumimoji="0" lang="zh-CN" altLang="en-US" sz="1800" b="1" dirty="0" smtClean="0">
                          <a:latin typeface="宋体" pitchFamily="2" charset="-122"/>
                        </a:rPr>
                        <a:t>任课教师：</a:t>
                      </a:r>
                      <a:endParaRPr lang="zh-CN" alt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0" lang="en-US" altLang="zh-CN" sz="1800" b="1" dirty="0" smtClean="0">
                        <a:latin typeface="宋体" pitchFamily="2" charset="-122"/>
                      </a:endParaRPr>
                    </a:p>
                    <a:p>
                      <a:r>
                        <a:rPr kumimoji="0" lang="zh-CN" altLang="en-US" sz="1800" b="1" dirty="0" smtClean="0">
                          <a:latin typeface="宋体" pitchFamily="2" charset="-122"/>
                        </a:rPr>
                        <a:t>毛睿、彭小刚</a:t>
                      </a:r>
                      <a:endParaRPr lang="zh-CN" alt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zh-CN" altLang="en-US" sz="1800" b="1" dirty="0" smtClean="0">
                          <a:latin typeface="宋体" pitchFamily="2" charset="-122"/>
                        </a:rPr>
                        <a:t>电子邮件： </a:t>
                      </a:r>
                      <a:endParaRPr lang="zh-CN" alt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dirty="0" smtClean="0">
                          <a:latin typeface="宋体" pitchFamily="2" charset="-122"/>
                          <a:hlinkClick r:id="rId2"/>
                        </a:rPr>
                        <a:t>mao@szu.edu.cn</a:t>
                      </a:r>
                      <a:r>
                        <a:rPr lang="zh-CN" altLang="en-US" sz="1800" b="1" dirty="0" smtClean="0">
                          <a:latin typeface="宋体" pitchFamily="2" charset="-122"/>
                        </a:rPr>
                        <a:t>，</a:t>
                      </a:r>
                      <a:r>
                        <a:rPr lang="en-US" altLang="zh-CN" dirty="0" smtClean="0"/>
                        <a:t>pengxg@szu.edu.cn</a:t>
                      </a:r>
                      <a:endParaRPr lang="zh-CN" alt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zh-CN" altLang="en-US" sz="1800" b="1" dirty="0" smtClean="0">
                          <a:latin typeface="宋体" pitchFamily="2" charset="-122"/>
                        </a:rPr>
                        <a:t>办公电话： </a:t>
                      </a:r>
                      <a:endParaRPr lang="zh-CN" alt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smtClean="0">
                          <a:latin typeface="宋体" pitchFamily="2" charset="-122"/>
                        </a:rPr>
                        <a:t>8696 7061/2653 4207-81</a:t>
                      </a:r>
                      <a:endParaRPr lang="zh-CN" alt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zh-CN" altLang="en-US" sz="1800" b="1" dirty="0" smtClean="0">
                          <a:latin typeface="宋体" pitchFamily="2" charset="-122"/>
                        </a:rPr>
                        <a:t>办公室：</a:t>
                      </a:r>
                      <a:endParaRPr lang="zh-CN" alt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800" b="1" dirty="0" smtClean="0">
                          <a:latin typeface="宋体" pitchFamily="2" charset="-122"/>
                        </a:rPr>
                        <a:t>学院</a:t>
                      </a:r>
                      <a:r>
                        <a:rPr lang="en-US" altLang="zh-CN" sz="1800" b="1" dirty="0" smtClean="0">
                          <a:latin typeface="宋体" pitchFamily="2" charset="-122"/>
                        </a:rPr>
                        <a:t>831/L6-504 </a:t>
                      </a:r>
                      <a:r>
                        <a:rPr lang="en-US" altLang="zh-CN" sz="1800" b="1" dirty="0" smtClean="0">
                          <a:latin typeface="宋体" pitchFamily="2" charset="-122"/>
                          <a:hlinkClick r:id="rId3"/>
                        </a:rPr>
                        <a:t>http://www.sics.ac.cn/mao</a:t>
                      </a:r>
                      <a:endParaRPr lang="zh-CN" alt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zh-CN" altLang="en-US" b="1" dirty="0" smtClean="0"/>
                        <a:t>接访：</a:t>
                      </a:r>
                      <a:endParaRPr lang="zh-CN" alt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latin typeface="宋体" pitchFamily="2" charset="-122"/>
                        </a:rPr>
                        <a:t>周一</a:t>
                      </a:r>
                      <a:r>
                        <a:rPr lang="en-US" altLang="zh-CN" sz="1800" b="1" dirty="0" smtClean="0">
                          <a:latin typeface="宋体" pitchFamily="2" charset="-122"/>
                        </a:rPr>
                        <a:t>10:00-12:00</a:t>
                      </a:r>
                      <a:r>
                        <a:rPr lang="zh-CN" altLang="en-US" sz="1800" b="1" dirty="0" smtClean="0">
                          <a:latin typeface="宋体" pitchFamily="2" charset="-122"/>
                        </a:rPr>
                        <a:t>，</a:t>
                      </a:r>
                      <a:r>
                        <a:rPr lang="en-US" altLang="zh-CN" sz="1800" b="1" dirty="0" smtClean="0">
                          <a:latin typeface="宋体" pitchFamily="2" charset="-122"/>
                        </a:rPr>
                        <a:t>L6-504</a:t>
                      </a:r>
                      <a:endParaRPr lang="zh-CN" altLang="en-US" b="1"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altLang="zh-CN" sz="1800" b="1" dirty="0" smtClean="0">
                        <a:latin typeface="宋体" pitchFamily="2" charset="-122"/>
                      </a:endParaRPr>
                    </a:p>
                    <a:p>
                      <a:r>
                        <a:rPr lang="zh-CN" altLang="en-US" sz="1800" b="1" dirty="0" smtClean="0">
                          <a:latin typeface="宋体" pitchFamily="2" charset="-122"/>
                        </a:rPr>
                        <a:t>助教：</a:t>
                      </a:r>
                      <a:endParaRPr lang="zh-CN" alt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zh-CN" b="0" dirty="0" smtClean="0"/>
                    </a:p>
                    <a:p>
                      <a:r>
                        <a:rPr lang="zh-CN" altLang="en-US" b="0" dirty="0" smtClean="0"/>
                        <a:t>刘语文</a:t>
                      </a:r>
                      <a:endParaRPr lang="en-US" altLang="zh-CN" b="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zh-CN" altLang="en-US" sz="1800" b="1" dirty="0" smtClean="0">
                          <a:latin typeface="宋体" pitchFamily="2" charset="-122"/>
                        </a:rPr>
                        <a:t>电话：</a:t>
                      </a:r>
                      <a:endParaRPr lang="zh-CN" alt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smtClean="0"/>
                        <a:t>136 5244 7893</a:t>
                      </a:r>
                      <a:endParaRPr lang="zh-CN" altLang="en-US"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altLang="zh-CN" sz="1800" b="1" dirty="0" smtClean="0">
                        <a:latin typeface="宋体" pitchFamily="2" charset="-122"/>
                      </a:endParaRPr>
                    </a:p>
                    <a:p>
                      <a:r>
                        <a:rPr lang="zh-CN" altLang="en-US" sz="1800" b="1" dirty="0" smtClean="0">
                          <a:latin typeface="宋体" pitchFamily="2" charset="-122"/>
                        </a:rPr>
                        <a:t>班级微信群：</a:t>
                      </a:r>
                      <a:endParaRPr lang="zh-CN" alt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zh-CN" sz="1800" b="0" i="0" kern="1200" dirty="0" smtClean="0">
                        <a:solidFill>
                          <a:schemeClr val="dk1"/>
                        </a:solidFill>
                        <a:effectLst/>
                        <a:latin typeface="+mn-lt"/>
                        <a:ea typeface="+mn-ea"/>
                        <a:cs typeface="+mn-cs"/>
                      </a:endParaRPr>
                    </a:p>
                    <a:p>
                      <a:r>
                        <a:rPr lang="en-US" altLang="zh-CN" sz="1800" b="0" i="0" kern="1200" dirty="0" smtClean="0">
                          <a:solidFill>
                            <a:schemeClr val="dk1"/>
                          </a:solidFill>
                          <a:effectLst/>
                          <a:latin typeface="+mn-lt"/>
                          <a:ea typeface="+mn-ea"/>
                          <a:cs typeface="+mn-cs"/>
                        </a:rPr>
                        <a:t>(</a:t>
                      </a:r>
                      <a:r>
                        <a:rPr lang="zh-CN" altLang="en-US" sz="1800" b="0" i="0" kern="1200" dirty="0" smtClean="0">
                          <a:solidFill>
                            <a:schemeClr val="dk1"/>
                          </a:solidFill>
                          <a:effectLst/>
                          <a:latin typeface="+mn-lt"/>
                          <a:ea typeface="+mn-ea"/>
                          <a:cs typeface="+mn-cs"/>
                        </a:rPr>
                        <a:t>严格实名制</a:t>
                      </a:r>
                      <a:r>
                        <a:rPr lang="en-US" altLang="zh-CN" sz="1800" b="0" i="0" kern="1200" dirty="0" smtClean="0">
                          <a:solidFill>
                            <a:schemeClr val="dk1"/>
                          </a:solidFill>
                          <a:effectLst/>
                          <a:latin typeface="+mn-lt"/>
                          <a:ea typeface="+mn-ea"/>
                          <a:cs typeface="+mn-cs"/>
                        </a:rPr>
                        <a:t>)</a:t>
                      </a:r>
                      <a:endParaRPr lang="zh-CN" altLang="en-US"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zh-CN" altLang="en-US" b="1" dirty="0" smtClean="0"/>
                        <a:t>班级主页：</a:t>
                      </a:r>
                      <a:endParaRPr lang="zh-CN" alt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dk1"/>
                          </a:solidFill>
                          <a:latin typeface="宋体" pitchFamily="2" charset="-122"/>
                          <a:ea typeface="+mn-ea"/>
                          <a:cs typeface="+mn-cs"/>
                        </a:rPr>
                        <a:t>http://csse.szu.edu.cn/su/schpc/</a:t>
                      </a:r>
                      <a:endParaRPr lang="zh-CN" altLang="en-US" sz="1800" b="1" kern="1200" dirty="0" smtClean="0">
                        <a:solidFill>
                          <a:schemeClr val="dk1"/>
                        </a:solidFill>
                        <a:latin typeface="宋体" pitchFamily="2" charset="-122"/>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 name="灯片编号占位符 4"/>
          <p:cNvSpPr>
            <a:spLocks noGrp="1"/>
          </p:cNvSpPr>
          <p:nvPr>
            <p:ph type="sldNum" sz="quarter" idx="12"/>
          </p:nvPr>
        </p:nvSpPr>
        <p:spPr/>
        <p:txBody>
          <a:bodyPr/>
          <a:lstStyle/>
          <a:p>
            <a:pPr>
              <a:defRPr/>
            </a:pPr>
            <a:fld id="{857DED2D-F37B-4FC7-9FA9-14F3223D758C}" type="slidenum">
              <a:rPr lang="zh-CN" altLang="en-US"/>
              <a:pPr>
                <a:defRPr/>
              </a:pPr>
              <a:t>13</a:t>
            </a:fld>
            <a:endParaRPr lang="zh-CN" altLang="en-US"/>
          </a:p>
        </p:txBody>
      </p:sp>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l="11167" t="25850" r="10667" b="15351"/>
          <a:stretch/>
        </p:blipFill>
        <p:spPr>
          <a:xfrm>
            <a:off x="6444208" y="4154597"/>
            <a:ext cx="2699792" cy="2699792"/>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pPr eaLnBrk="1" hangingPunct="1"/>
            <a:r>
              <a:rPr lang="zh-CN" altLang="en-US" smtClean="0">
                <a:ea typeface="黑体" pitchFamily="49" charset="-122"/>
              </a:rPr>
              <a:t>教学内容</a:t>
            </a:r>
          </a:p>
        </p:txBody>
      </p:sp>
      <p:sp>
        <p:nvSpPr>
          <p:cNvPr id="9219" name="内容占位符 2"/>
          <p:cNvSpPr>
            <a:spLocks noGrp="1"/>
          </p:cNvSpPr>
          <p:nvPr>
            <p:ph idx="1"/>
          </p:nvPr>
        </p:nvSpPr>
        <p:spPr/>
        <p:txBody>
          <a:bodyPr/>
          <a:lstStyle/>
          <a:p>
            <a:pPr eaLnBrk="1" hangingPunct="1">
              <a:lnSpc>
                <a:spcPct val="200000"/>
              </a:lnSpc>
            </a:pPr>
            <a:r>
              <a:rPr lang="zh-CN" altLang="en-US" dirty="0" smtClean="0"/>
              <a:t>计算思维</a:t>
            </a:r>
            <a:endParaRPr lang="en-US" altLang="zh-CN" dirty="0" smtClean="0"/>
          </a:p>
          <a:p>
            <a:pPr eaLnBrk="1" hangingPunct="1">
              <a:lnSpc>
                <a:spcPct val="200000"/>
              </a:lnSpc>
            </a:pPr>
            <a:r>
              <a:rPr lang="zh-CN" altLang="en-US" dirty="0" smtClean="0"/>
              <a:t>不插电的计算机科学</a:t>
            </a:r>
            <a:endParaRPr lang="en-US" altLang="zh-CN" dirty="0" smtClean="0"/>
          </a:p>
          <a:p>
            <a:pPr eaLnBrk="1" hangingPunct="1">
              <a:lnSpc>
                <a:spcPct val="200000"/>
              </a:lnSpc>
            </a:pPr>
            <a:r>
              <a:rPr lang="zh-CN" altLang="en-US" dirty="0" smtClean="0"/>
              <a:t>计算机基础</a:t>
            </a:r>
            <a:endParaRPr lang="en-US" altLang="zh-CN" dirty="0" smtClean="0"/>
          </a:p>
          <a:p>
            <a:pPr eaLnBrk="1" hangingPunct="1">
              <a:lnSpc>
                <a:spcPct val="200000"/>
              </a:lnSpc>
            </a:pPr>
            <a:r>
              <a:rPr lang="zh-CN" altLang="en-US" dirty="0" smtClean="0">
                <a:solidFill>
                  <a:srgbClr val="FF0000"/>
                </a:solidFill>
              </a:rPr>
              <a:t>没有实验课？</a:t>
            </a:r>
          </a:p>
        </p:txBody>
      </p:sp>
      <p:sp>
        <p:nvSpPr>
          <p:cNvPr id="4" name="灯片编号占位符 3"/>
          <p:cNvSpPr>
            <a:spLocks noGrp="1"/>
          </p:cNvSpPr>
          <p:nvPr>
            <p:ph type="sldNum" sz="quarter" idx="12"/>
          </p:nvPr>
        </p:nvSpPr>
        <p:spPr/>
        <p:txBody>
          <a:bodyPr/>
          <a:lstStyle/>
          <a:p>
            <a:pPr>
              <a:defRPr/>
            </a:pPr>
            <a:fld id="{408D60F2-979E-462D-94A8-96FD9817B439}" type="slidenum">
              <a:rPr lang="zh-CN" altLang="en-US"/>
              <a:pPr>
                <a:defRPr/>
              </a:pPr>
              <a:t>14</a:t>
            </a:fld>
            <a:endParaRPr lang="zh-CN" altLang="en-US" dirty="0"/>
          </a:p>
        </p:txBody>
      </p:sp>
      <p:pic>
        <p:nvPicPr>
          <p:cNvPr id="5" name="Picture 2" descr="不插电的计算机科学(附光盘1张)">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892" r="13028"/>
          <a:stretch/>
        </p:blipFill>
        <p:spPr bwMode="auto">
          <a:xfrm>
            <a:off x="6960518" y="557627"/>
            <a:ext cx="2088232"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计算机科学概论(第10版)">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5378" y="349885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国外著名高等院校信息科学与技术优秀教材•计算机科学概论(第10版)(英文版)">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239" r="10642"/>
          <a:stretch/>
        </p:blipFill>
        <p:spPr bwMode="auto">
          <a:xfrm>
            <a:off x="6816502" y="3533356"/>
            <a:ext cx="2232248"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rotWithShape="1">
          <a:blip r:embed="rId8">
            <a:extLst>
              <a:ext uri="{28A0092B-C50C-407E-A947-70E740481C1C}">
                <a14:useLocalDpi xmlns:a14="http://schemas.microsoft.com/office/drawing/2010/main" val="0"/>
              </a:ext>
            </a:extLst>
          </a:blip>
          <a:srcRect l="15343" r="14098"/>
          <a:stretch/>
        </p:blipFill>
        <p:spPr>
          <a:xfrm>
            <a:off x="4716016" y="557627"/>
            <a:ext cx="2016224" cy="28575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考核方式</a:t>
            </a:r>
            <a:endParaRPr lang="zh-CN" altLang="en-US" dirty="0"/>
          </a:p>
        </p:txBody>
      </p:sp>
      <p:sp>
        <p:nvSpPr>
          <p:cNvPr id="3" name="内容占位符 2"/>
          <p:cNvSpPr>
            <a:spLocks noGrp="1"/>
          </p:cNvSpPr>
          <p:nvPr>
            <p:ph idx="1"/>
          </p:nvPr>
        </p:nvSpPr>
        <p:spPr/>
        <p:txBody>
          <a:bodyPr/>
          <a:lstStyle/>
          <a:p>
            <a:r>
              <a:rPr lang="zh-CN" altLang="en-US" dirty="0" smtClean="0"/>
              <a:t>考勤</a:t>
            </a:r>
            <a:endParaRPr lang="en-US" altLang="zh-CN" dirty="0" smtClean="0"/>
          </a:p>
          <a:p>
            <a:r>
              <a:rPr lang="zh-CN" altLang="en-US" dirty="0" smtClean="0"/>
              <a:t>课堂表现</a:t>
            </a:r>
            <a:endParaRPr lang="en-US" altLang="zh-CN" dirty="0" smtClean="0"/>
          </a:p>
          <a:p>
            <a:r>
              <a:rPr lang="zh-CN" altLang="en-US" dirty="0" smtClean="0"/>
              <a:t>作业</a:t>
            </a:r>
            <a:endParaRPr lang="en-US" altLang="zh-CN" dirty="0" smtClean="0"/>
          </a:p>
          <a:p>
            <a:r>
              <a:rPr lang="zh-CN" altLang="en-US" dirty="0" smtClean="0"/>
              <a:t>课程论文：我理解的计算思维</a:t>
            </a:r>
            <a:endParaRPr lang="en-US" altLang="zh-CN" dirty="0" smtClean="0"/>
          </a:p>
          <a:p>
            <a:r>
              <a:rPr lang="zh-CN" altLang="en-US" dirty="0"/>
              <a:t>期末</a:t>
            </a:r>
            <a:r>
              <a:rPr lang="zh-CN" altLang="en-US" dirty="0" smtClean="0"/>
              <a:t>考试（闭卷？）</a:t>
            </a:r>
            <a:endParaRPr lang="zh-CN" altLang="en-US" dirty="0"/>
          </a:p>
        </p:txBody>
      </p:sp>
      <p:sp>
        <p:nvSpPr>
          <p:cNvPr id="4" name="灯片编号占位符 3"/>
          <p:cNvSpPr>
            <a:spLocks noGrp="1"/>
          </p:cNvSpPr>
          <p:nvPr>
            <p:ph type="sldNum" sz="quarter" idx="12"/>
          </p:nvPr>
        </p:nvSpPr>
        <p:spPr/>
        <p:txBody>
          <a:bodyPr/>
          <a:lstStyle/>
          <a:p>
            <a:pPr>
              <a:defRPr/>
            </a:pPr>
            <a:fld id="{799DF8D9-3524-40AC-8C63-E2B5B3C785FF}" type="slidenum">
              <a:rPr lang="zh-CN" altLang="en-US" smtClean="0"/>
              <a:pPr>
                <a:defRPr/>
              </a:pPr>
              <a:t>15</a:t>
            </a:fld>
            <a:endParaRPr lang="zh-CN" altLang="en-US"/>
          </a:p>
        </p:txBody>
      </p:sp>
    </p:spTree>
    <p:extLst>
      <p:ext uri="{BB962C8B-B14F-4D97-AF65-F5344CB8AC3E}">
        <p14:creationId xmlns:p14="http://schemas.microsoft.com/office/powerpoint/2010/main" val="11911093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4"/>
          <p:cNvSpPr>
            <a:spLocks noGrp="1"/>
          </p:cNvSpPr>
          <p:nvPr>
            <p:ph type="title"/>
          </p:nvPr>
        </p:nvSpPr>
        <p:spPr/>
        <p:txBody>
          <a:bodyPr/>
          <a:lstStyle/>
          <a:p>
            <a:pPr eaLnBrk="1" hangingPunct="1"/>
            <a:r>
              <a:rPr lang="zh-CN" altLang="en-US" smtClean="0">
                <a:ea typeface="黑体" pitchFamily="49" charset="-122"/>
              </a:rPr>
              <a:t>分享：</a:t>
            </a:r>
            <a:r>
              <a:rPr lang="en-US" altLang="zh-CN" smtClean="0">
                <a:ea typeface="黑体" pitchFamily="49" charset="-122"/>
              </a:rPr>
              <a:t>From Glen Downing</a:t>
            </a:r>
            <a:endParaRPr lang="zh-CN" altLang="en-US" smtClean="0">
              <a:ea typeface="黑体" pitchFamily="49" charset="-122"/>
            </a:endParaRPr>
          </a:p>
        </p:txBody>
      </p:sp>
      <p:sp>
        <p:nvSpPr>
          <p:cNvPr id="3" name="内容占位符 2"/>
          <p:cNvSpPr>
            <a:spLocks noGrp="1"/>
          </p:cNvSpPr>
          <p:nvPr>
            <p:ph idx="1"/>
          </p:nvPr>
        </p:nvSpPr>
        <p:spPr>
          <a:xfrm>
            <a:off x="468313" y="1125538"/>
            <a:ext cx="8229600" cy="5000625"/>
          </a:xfrm>
        </p:spPr>
        <p:txBody>
          <a:bodyPr/>
          <a:lstStyle/>
          <a:p>
            <a:pPr marL="0" indent="0" algn="just" eaLnBrk="1" hangingPunct="1">
              <a:buFont typeface="Arial" charset="0"/>
              <a:buNone/>
              <a:defRPr/>
            </a:pPr>
            <a:r>
              <a:rPr lang="en-US" altLang="zh-CN" sz="1800" dirty="0" smtClean="0"/>
              <a:t>One of the critical things to being happy is being able to make a living doing something that you love to do, that expresses you to yourself and to others, and that perhaps they don't even have to pay you to do. Ask yourself what you would do if you won the lotto (that is, after you got tired of partying, which I realize might be a while at your age). If I won, I think I would still try to write "beautiful" code and that I would still try to teach others how to do the same.</a:t>
            </a:r>
          </a:p>
          <a:p>
            <a:pPr marL="0" indent="0" algn="just" eaLnBrk="1" hangingPunct="1">
              <a:spcBef>
                <a:spcPts val="1200"/>
              </a:spcBef>
              <a:buFont typeface="Arial" charset="0"/>
              <a:buNone/>
              <a:defRPr/>
            </a:pPr>
            <a:r>
              <a:rPr lang="en-US" altLang="zh-CN" sz="1800" dirty="0" smtClean="0"/>
              <a:t>One of the things you're trying to figure out in college is what is that thing that you'll love to do, day in, day out. It's hard to do, but try to put aside any preconceived notions you have about a career: the money, the image, the chicks/hunks (whatever floats your boat), etc. Try to ground yourself by thinking out what the activity will be on a daily basis, and whether that activity is something you'll love and feel fulfilled by. Maybe it's being a computer scientist, maybe it's not. If working for the Red Cross, writing a novel, or being a money manager is the way to express yourself, do that. </a:t>
            </a:r>
          </a:p>
          <a:p>
            <a:pPr marL="0" indent="0" algn="just" eaLnBrk="1" hangingPunct="1">
              <a:spcBef>
                <a:spcPts val="1200"/>
              </a:spcBef>
              <a:buFont typeface="Arial" charset="0"/>
              <a:buNone/>
              <a:defRPr/>
            </a:pPr>
            <a:r>
              <a:rPr lang="en-US" altLang="zh-CN" sz="1800" dirty="0" smtClean="0"/>
              <a:t>Best of luck finding your way. Don't let yourself get too frustrated, if you feel lost. I think everyone feels lost a good deal of the time. And enjoy the journey. In the end that's all life has to offer any of us. </a:t>
            </a:r>
          </a:p>
          <a:p>
            <a:pPr marL="0" indent="0" algn="r" eaLnBrk="1" hangingPunct="1">
              <a:spcBef>
                <a:spcPct val="0"/>
              </a:spcBef>
              <a:buFont typeface="Arial" charset="0"/>
              <a:buNone/>
              <a:defRPr/>
            </a:pPr>
            <a:r>
              <a:rPr lang="en-US" altLang="zh-CN" sz="1800" dirty="0" smtClean="0"/>
              <a:t>Glen Downing</a:t>
            </a:r>
          </a:p>
          <a:p>
            <a:pPr marL="0" indent="0" algn="r" eaLnBrk="1" hangingPunct="1">
              <a:spcBef>
                <a:spcPct val="0"/>
              </a:spcBef>
              <a:buFont typeface="Arial" charset="0"/>
              <a:buNone/>
              <a:defRPr/>
            </a:pPr>
            <a:r>
              <a:rPr lang="en-US" altLang="zh-CN" sz="1800" dirty="0" smtClean="0"/>
              <a:t>The University of Texas at Austin, USA</a:t>
            </a:r>
          </a:p>
          <a:p>
            <a:pPr marL="0" indent="0" algn="r" eaLnBrk="1" hangingPunct="1">
              <a:spcBef>
                <a:spcPct val="0"/>
              </a:spcBef>
              <a:buFont typeface="Arial" charset="0"/>
              <a:buNone/>
              <a:defRPr/>
            </a:pPr>
            <a:r>
              <a:rPr lang="en-US" altLang="zh-CN" sz="1800" dirty="0" smtClean="0"/>
              <a:t>2001/12/22</a:t>
            </a:r>
          </a:p>
          <a:p>
            <a:pPr algn="just" eaLnBrk="1" hangingPunct="1">
              <a:buFont typeface="Arial" charset="0"/>
              <a:buNone/>
              <a:defRPr/>
            </a:pPr>
            <a:endParaRPr lang="zh-CN" altLang="en-US" sz="1800" dirty="0"/>
          </a:p>
        </p:txBody>
      </p:sp>
      <p:sp>
        <p:nvSpPr>
          <p:cNvPr id="4" name="灯片编号占位符 3"/>
          <p:cNvSpPr>
            <a:spLocks noGrp="1"/>
          </p:cNvSpPr>
          <p:nvPr>
            <p:ph type="sldNum" sz="quarter" idx="12"/>
          </p:nvPr>
        </p:nvSpPr>
        <p:spPr/>
        <p:txBody>
          <a:bodyPr/>
          <a:lstStyle/>
          <a:p>
            <a:pPr>
              <a:defRPr/>
            </a:pPr>
            <a:fld id="{030BE9B0-9049-454E-A348-E02C49B61B75}" type="slidenum">
              <a:rPr lang="zh-CN" altLang="en-US"/>
              <a:pPr>
                <a:defRPr/>
              </a:pPr>
              <a:t>16</a:t>
            </a:fld>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mtClean="0">
                <a:ea typeface="黑体" pitchFamily="49" charset="-122"/>
              </a:rPr>
              <a:t>我的故事</a:t>
            </a:r>
          </a:p>
        </p:txBody>
      </p:sp>
      <p:graphicFrame>
        <p:nvGraphicFramePr>
          <p:cNvPr id="5" name="内容占位符 4"/>
          <p:cNvGraphicFramePr>
            <a:graphicFrameLocks noGrp="1"/>
          </p:cNvGraphicFramePr>
          <p:nvPr>
            <p:ph idx="1"/>
          </p:nvPr>
        </p:nvGraphicFramePr>
        <p:xfrm>
          <a:off x="179512" y="1268413"/>
          <a:ext cx="8856983" cy="4857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p:cNvSpPr>
            <a:spLocks noGrp="1"/>
          </p:cNvSpPr>
          <p:nvPr>
            <p:ph type="sldNum" sz="quarter" idx="12"/>
          </p:nvPr>
        </p:nvSpPr>
        <p:spPr/>
        <p:txBody>
          <a:bodyPr/>
          <a:lstStyle/>
          <a:p>
            <a:pPr>
              <a:defRPr/>
            </a:pPr>
            <a:fld id="{69EB7B5D-3B44-42D4-9697-657D1D8F0A59}" type="slidenum">
              <a:rPr lang="zh-CN" altLang="en-US" smtClean="0"/>
              <a:pPr>
                <a:defRPr/>
              </a:pPr>
              <a:t>17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5695BCAB-55A8-4279-9D2E-1372094B2A9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E9905869-E5FE-4463-ACB5-0E9DB25CA9C6}"/>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011FA4BC-E901-4973-81E3-6AA63CE3E833}"/>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C1D26842-F737-4537-A9BB-987266DDDDD0}"/>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FEDD3DAD-28E4-467E-9878-4C5E5B4EE28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A1FEA021-B4F5-49C4-843D-1C1E9975D017}"/>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D42850C5-B261-4290-BB8C-DB7D4C208FC5}"/>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graphicEl>
                                              <a:dgm id="{B0D937EC-71C2-4106-902A-F63254726715}"/>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graphicEl>
                                              <a:dgm id="{68ABAEBA-8495-48B7-BCDF-423CCFDAC21B}"/>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graphicEl>
                                              <a:dgm id="{2FD691C9-71B0-4AFC-8454-E1EDCFC9777C}"/>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graphicEl>
                                              <a:dgm id="{70E00D0E-2D10-41A7-AE7C-7FF51B93134E}"/>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graphicEl>
                                              <a:dgm id="{B1F81CBE-4DA9-4EF9-B722-A7565290C30E}"/>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graphicEl>
                                              <a:dgm id="{76DAC3DB-D1D7-40D7-8D79-D553FA040A20}"/>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graphicEl>
                                              <a:dgm id="{5BD04398-E1BB-4B57-B36C-B9B1AFD7DB7A}"/>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graphicEl>
                                              <a:dgm id="{F17132F6-9E9B-4A6C-8B91-CECAF33DBC3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更多的故事</a:t>
            </a:r>
            <a:endParaRPr lang="zh-CN" altLang="en-US" dirty="0"/>
          </a:p>
        </p:txBody>
      </p:sp>
      <p:sp>
        <p:nvSpPr>
          <p:cNvPr id="3" name="内容占位符 2"/>
          <p:cNvSpPr>
            <a:spLocks noGrp="1"/>
          </p:cNvSpPr>
          <p:nvPr>
            <p:ph idx="1"/>
          </p:nvPr>
        </p:nvSpPr>
        <p:spPr/>
        <p:txBody>
          <a:bodyPr/>
          <a:lstStyle/>
          <a:p>
            <a:r>
              <a:rPr lang="en-US" altLang="zh-CN" dirty="0" smtClean="0"/>
              <a:t>1995</a:t>
            </a:r>
            <a:r>
              <a:rPr lang="zh-CN" altLang="en-US" dirty="0" smtClean="0"/>
              <a:t>年江西省（非官方）高考状元</a:t>
            </a:r>
            <a:endParaRPr lang="en-US" altLang="zh-CN" dirty="0" smtClean="0"/>
          </a:p>
          <a:p>
            <a:r>
              <a:rPr lang="en-US" altLang="zh-CN" dirty="0" smtClean="0"/>
              <a:t>1996</a:t>
            </a:r>
            <a:r>
              <a:rPr lang="zh-CN" altLang="en-US" dirty="0" smtClean="0"/>
              <a:t>年国际物理奥林匹克竞赛第一名</a:t>
            </a:r>
            <a:endParaRPr lang="zh-CN" altLang="en-US" dirty="0"/>
          </a:p>
        </p:txBody>
      </p:sp>
      <p:sp>
        <p:nvSpPr>
          <p:cNvPr id="4" name="灯片编号占位符 3"/>
          <p:cNvSpPr>
            <a:spLocks noGrp="1"/>
          </p:cNvSpPr>
          <p:nvPr>
            <p:ph type="sldNum" sz="quarter" idx="12"/>
          </p:nvPr>
        </p:nvSpPr>
        <p:spPr/>
        <p:txBody>
          <a:bodyPr/>
          <a:lstStyle/>
          <a:p>
            <a:pPr>
              <a:defRPr/>
            </a:pPr>
            <a:fld id="{4C520B58-1D37-4CDB-AE06-97A190BEDAAA}" type="slidenum">
              <a:rPr lang="zh-CN" altLang="en-US" smtClean="0"/>
              <a:pPr>
                <a:defRPr/>
              </a:pPr>
              <a:t>18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pPr eaLnBrk="1" hangingPunct="1"/>
            <a:endParaRPr lang="zh-CN" altLang="en-US" smtClean="0">
              <a:ea typeface="黑体" pitchFamily="49" charset="-122"/>
            </a:endParaRPr>
          </a:p>
        </p:txBody>
      </p:sp>
      <p:sp>
        <p:nvSpPr>
          <p:cNvPr id="12291" name="内容占位符 2"/>
          <p:cNvSpPr>
            <a:spLocks noGrp="1"/>
          </p:cNvSpPr>
          <p:nvPr>
            <p:ph idx="1"/>
          </p:nvPr>
        </p:nvSpPr>
        <p:spPr/>
        <p:txBody>
          <a:bodyPr/>
          <a:lstStyle/>
          <a:p>
            <a:pPr eaLnBrk="1" hangingPunct="1"/>
            <a:endParaRPr lang="zh-CN" altLang="en-US" smtClean="0"/>
          </a:p>
        </p:txBody>
      </p:sp>
      <p:pic>
        <p:nvPicPr>
          <p:cNvPr id="12292" name="Picture 2" descr="http://imgsrc.baidu.com/baike/pic/item/adee30ddb2222eb58c1029ff.jpg"/>
          <p:cNvPicPr>
            <a:picLocks noChangeAspect="1" noChangeArrowheads="1"/>
          </p:cNvPicPr>
          <p:nvPr/>
        </p:nvPicPr>
        <p:blipFill>
          <a:blip r:embed="rId2"/>
          <a:srcRect/>
          <a:stretch>
            <a:fillRect/>
          </a:stretch>
        </p:blipFill>
        <p:spPr bwMode="auto">
          <a:xfrm>
            <a:off x="468313" y="404813"/>
            <a:ext cx="8280400" cy="6207125"/>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pPr>
              <a:defRPr/>
            </a:pPr>
            <a:fld id="{4ACA8A43-ECEA-45B9-A14F-F7C290521077}" type="slidenum">
              <a:rPr lang="zh-CN" altLang="en-US"/>
              <a:pPr>
                <a:defRPr/>
              </a:pPr>
              <a:t>19</a:t>
            </a:fld>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p:cNvSpPr>
          <p:nvPr>
            <p:ph type="title"/>
          </p:nvPr>
        </p:nvSpPr>
        <p:spPr/>
        <p:txBody>
          <a:bodyPr/>
          <a:lstStyle/>
          <a:p>
            <a:pPr eaLnBrk="1" hangingPunct="1"/>
            <a:r>
              <a:rPr lang="zh-CN" altLang="en-US" smtClean="0">
                <a:ea typeface="黑体" pitchFamily="49" charset="-122"/>
              </a:rPr>
              <a:t>目录</a:t>
            </a:r>
          </a:p>
        </p:txBody>
      </p:sp>
      <p:sp>
        <p:nvSpPr>
          <p:cNvPr id="3075" name="内容占位符 2"/>
          <p:cNvSpPr>
            <a:spLocks noGrp="1"/>
          </p:cNvSpPr>
          <p:nvPr>
            <p:ph idx="1"/>
          </p:nvPr>
        </p:nvSpPr>
        <p:spPr/>
        <p:txBody>
          <a:bodyPr/>
          <a:lstStyle/>
          <a:p>
            <a:pPr eaLnBrk="1" hangingPunct="1"/>
            <a:r>
              <a:rPr lang="zh-CN" altLang="en-US" smtClean="0"/>
              <a:t>高性能计算特色班</a:t>
            </a:r>
            <a:endParaRPr lang="en-US" altLang="zh-CN" smtClean="0"/>
          </a:p>
          <a:p>
            <a:pPr lvl="1" eaLnBrk="1" hangingPunct="1"/>
            <a:r>
              <a:rPr lang="zh-CN" altLang="en-US" smtClean="0"/>
              <a:t>什么是高性能计算</a:t>
            </a:r>
            <a:endParaRPr lang="en-US" altLang="zh-CN" smtClean="0"/>
          </a:p>
          <a:p>
            <a:pPr lvl="1" eaLnBrk="1" hangingPunct="1"/>
            <a:r>
              <a:rPr lang="zh-CN" altLang="en-US" smtClean="0"/>
              <a:t>高性能计算人才培养和需求现状</a:t>
            </a:r>
            <a:endParaRPr lang="en-US" altLang="zh-CN" smtClean="0"/>
          </a:p>
          <a:p>
            <a:pPr lvl="1" eaLnBrk="1" hangingPunct="1"/>
            <a:r>
              <a:rPr lang="zh-CN" altLang="en-US" smtClean="0"/>
              <a:t>高性能计算特色班简介</a:t>
            </a:r>
            <a:endParaRPr lang="en-US" altLang="zh-CN" smtClean="0"/>
          </a:p>
          <a:p>
            <a:pPr lvl="1" eaLnBrk="1" hangingPunct="1"/>
            <a:r>
              <a:rPr lang="zh-CN" altLang="en-US" smtClean="0"/>
              <a:t>国家高性能计算中心深圳分中心简介</a:t>
            </a:r>
            <a:endParaRPr lang="en-US" altLang="zh-CN" smtClean="0"/>
          </a:p>
          <a:p>
            <a:pPr eaLnBrk="1" hangingPunct="1"/>
            <a:r>
              <a:rPr lang="zh-CN" altLang="en-US" smtClean="0"/>
              <a:t>计算思维</a:t>
            </a:r>
            <a:endParaRPr lang="en-US" altLang="zh-CN" smtClean="0"/>
          </a:p>
          <a:p>
            <a:pPr lvl="1" eaLnBrk="1" hangingPunct="1"/>
            <a:r>
              <a:rPr lang="zh-CN" altLang="en-US" smtClean="0"/>
              <a:t>什么是计算思维</a:t>
            </a:r>
            <a:endParaRPr lang="en-US" altLang="zh-CN" smtClean="0"/>
          </a:p>
          <a:p>
            <a:pPr lvl="1" eaLnBrk="1" hangingPunct="1"/>
            <a:r>
              <a:rPr lang="zh-CN" altLang="en-US" smtClean="0"/>
              <a:t>课程概况</a:t>
            </a:r>
            <a:endParaRPr lang="en-US" altLang="zh-CN" smtClean="0"/>
          </a:p>
          <a:p>
            <a:pPr eaLnBrk="1" hangingPunct="1"/>
            <a:r>
              <a:rPr lang="zh-CN" altLang="en-US" smtClean="0"/>
              <a:t>分享</a:t>
            </a:r>
          </a:p>
        </p:txBody>
      </p:sp>
      <p:sp>
        <p:nvSpPr>
          <p:cNvPr id="4" name="灯片编号占位符 3"/>
          <p:cNvSpPr>
            <a:spLocks noGrp="1"/>
          </p:cNvSpPr>
          <p:nvPr>
            <p:ph type="sldNum" sz="quarter" idx="12"/>
          </p:nvPr>
        </p:nvSpPr>
        <p:spPr/>
        <p:txBody>
          <a:bodyPr/>
          <a:lstStyle/>
          <a:p>
            <a:pPr>
              <a:defRPr/>
            </a:pPr>
            <a:fld id="{DAACABF6-40BF-4272-B0F9-3D7D355DB95F}" type="slidenum">
              <a:rPr lang="zh-CN" altLang="en-US" smtClean="0"/>
              <a:pPr>
                <a:defRPr/>
              </a:pPr>
              <a:t>2</a:t>
            </a:fld>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j0286034"/>
          <p:cNvPicPr>
            <a:picLocks noChangeAspect="1" noChangeArrowheads="1"/>
          </p:cNvPicPr>
          <p:nvPr/>
        </p:nvPicPr>
        <p:blipFill>
          <a:blip r:embed="rId3"/>
          <a:srcRect/>
          <a:stretch>
            <a:fillRect/>
          </a:stretch>
        </p:blipFill>
        <p:spPr bwMode="auto">
          <a:xfrm>
            <a:off x="4953000" y="4024313"/>
            <a:ext cx="1833563" cy="1766887"/>
          </a:xfrm>
          <a:prstGeom prst="rect">
            <a:avLst/>
          </a:prstGeom>
          <a:noFill/>
          <a:ln w="9525">
            <a:noFill/>
            <a:miter lim="800000"/>
            <a:headEnd/>
            <a:tailEnd/>
          </a:ln>
        </p:spPr>
      </p:pic>
      <p:pic>
        <p:nvPicPr>
          <p:cNvPr id="13315" name="Picture 3" descr="Q&amp;A"/>
          <p:cNvPicPr>
            <a:picLocks noChangeAspect="1" noChangeArrowheads="1"/>
          </p:cNvPicPr>
          <p:nvPr/>
        </p:nvPicPr>
        <p:blipFill>
          <a:blip r:embed="rId4"/>
          <a:srcRect/>
          <a:stretch>
            <a:fillRect/>
          </a:stretch>
        </p:blipFill>
        <p:spPr bwMode="auto">
          <a:xfrm>
            <a:off x="914400" y="2057400"/>
            <a:ext cx="2752725" cy="3857625"/>
          </a:xfrm>
          <a:prstGeom prst="rect">
            <a:avLst/>
          </a:prstGeom>
          <a:noFill/>
          <a:ln w="9525">
            <a:noFill/>
            <a:miter lim="800000"/>
            <a:headEnd/>
            <a:tailEnd/>
          </a:ln>
        </p:spPr>
      </p:pic>
      <p:sp>
        <p:nvSpPr>
          <p:cNvPr id="13316" name="Rectangle 4"/>
          <p:cNvSpPr>
            <a:spLocks noChangeArrowheads="1"/>
          </p:cNvSpPr>
          <p:nvPr/>
        </p:nvSpPr>
        <p:spPr bwMode="auto">
          <a:xfrm>
            <a:off x="3962400" y="2457450"/>
            <a:ext cx="5029200" cy="1200150"/>
          </a:xfrm>
          <a:prstGeom prst="rect">
            <a:avLst/>
          </a:prstGeom>
          <a:noFill/>
          <a:ln w="9525">
            <a:noFill/>
            <a:miter lim="800000"/>
            <a:headEnd/>
            <a:tailEnd/>
          </a:ln>
        </p:spPr>
        <p:txBody>
          <a:bodyPr>
            <a:spAutoFit/>
          </a:bodyPr>
          <a:lstStyle/>
          <a:p>
            <a:r>
              <a:rPr lang="en-US" altLang="zh-CN" sz="2400" dirty="0">
                <a:solidFill>
                  <a:srgbClr val="003300"/>
                </a:solidFill>
              </a:rPr>
              <a:t>mao@szu.edu.cn</a:t>
            </a:r>
          </a:p>
          <a:p>
            <a:r>
              <a:rPr lang="en-US" altLang="zh-CN" sz="2400" dirty="0">
                <a:solidFill>
                  <a:srgbClr val="003300"/>
                </a:solidFill>
              </a:rPr>
              <a:t>http://</a:t>
            </a:r>
            <a:r>
              <a:rPr lang="en-US" altLang="zh-CN" sz="2400" dirty="0" smtClean="0">
                <a:solidFill>
                  <a:srgbClr val="003300"/>
                </a:solidFill>
              </a:rPr>
              <a:t>nhpcc.szu.edu.cn/mao/</a:t>
            </a:r>
            <a:endParaRPr lang="en-US" altLang="zh-CN" sz="2400" dirty="0">
              <a:solidFill>
                <a:srgbClr val="003300"/>
              </a:solidFill>
            </a:endParaRPr>
          </a:p>
          <a:p>
            <a:endParaRPr lang="en-US" altLang="zh-CN" sz="2400" dirty="0">
              <a:solidFill>
                <a:srgbClr val="003300"/>
              </a:solidFill>
            </a:endParaRPr>
          </a:p>
        </p:txBody>
      </p:sp>
      <p:sp>
        <p:nvSpPr>
          <p:cNvPr id="13317" name="Rectangle 5"/>
          <p:cNvSpPr>
            <a:spLocks noGrp="1" noChangeArrowheads="1"/>
          </p:cNvSpPr>
          <p:nvPr>
            <p:ph type="title"/>
          </p:nvPr>
        </p:nvSpPr>
        <p:spPr>
          <a:xfrm>
            <a:off x="457200" y="533400"/>
            <a:ext cx="8229600" cy="1143000"/>
          </a:xfrm>
          <a:noFill/>
        </p:spPr>
        <p:txBody>
          <a:bodyPr/>
          <a:lstStyle/>
          <a:p>
            <a:pPr eaLnBrk="1" hangingPunct="1"/>
            <a:r>
              <a:rPr lang="en-US" altLang="zh-CN" smtClean="0">
                <a:ea typeface="宋体" pitchFamily="2" charset="-122"/>
              </a:rPr>
              <a:t>Thank you!</a:t>
            </a:r>
          </a:p>
        </p:txBody>
      </p:sp>
      <p:sp>
        <p:nvSpPr>
          <p:cNvPr id="7" name="灯片编号占位符 6"/>
          <p:cNvSpPr>
            <a:spLocks noGrp="1"/>
          </p:cNvSpPr>
          <p:nvPr>
            <p:ph type="sldNum" sz="quarter" idx="12"/>
          </p:nvPr>
        </p:nvSpPr>
        <p:spPr/>
        <p:txBody>
          <a:bodyPr/>
          <a:lstStyle/>
          <a:p>
            <a:pPr>
              <a:defRPr/>
            </a:pPr>
            <a:fld id="{5BD92194-B4A7-4E27-A75E-A6C849EF06BF}" type="slidenum">
              <a:rPr lang="zh-CN" altLang="en-US"/>
              <a:pPr>
                <a:defRPr/>
              </a:pPr>
              <a:t>20</a:t>
            </a:fld>
            <a:endParaRPr lang="en-US" altLang="zh-CN"/>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pPr eaLnBrk="1" hangingPunct="1"/>
            <a:r>
              <a:rPr lang="zh-CN" altLang="en-US" smtClean="0">
                <a:ea typeface="黑体" pitchFamily="49" charset="-122"/>
              </a:rPr>
              <a:t>高性能计算</a:t>
            </a:r>
          </a:p>
        </p:txBody>
      </p:sp>
      <p:sp>
        <p:nvSpPr>
          <p:cNvPr id="4099" name="内容占位符 2"/>
          <p:cNvSpPr>
            <a:spLocks noGrp="1"/>
          </p:cNvSpPr>
          <p:nvPr>
            <p:ph idx="1"/>
          </p:nvPr>
        </p:nvSpPr>
        <p:spPr>
          <a:xfrm>
            <a:off x="468313" y="1268413"/>
            <a:ext cx="8229600" cy="2520950"/>
          </a:xfrm>
        </p:spPr>
        <p:txBody>
          <a:bodyPr/>
          <a:lstStyle/>
          <a:p>
            <a:pPr eaLnBrk="1" hangingPunct="1">
              <a:buFont typeface="Arial" charset="0"/>
              <a:buNone/>
            </a:pPr>
            <a:r>
              <a:rPr lang="en-US" altLang="zh-CN" sz="2400" b="1" smtClean="0"/>
              <a:t>High-performance computing (HPC)</a:t>
            </a:r>
            <a:r>
              <a:rPr lang="en-US" altLang="zh-CN" sz="2400" smtClean="0"/>
              <a:t> uses supercomputers and computer clusters to solve advanced computation problems. Today, computer systems approaching the teraflops-region are counted as HPC-computers.</a:t>
            </a:r>
          </a:p>
          <a:p>
            <a:pPr algn="r" eaLnBrk="1" hangingPunct="1">
              <a:buFont typeface="Arial" charset="0"/>
              <a:buNone/>
            </a:pPr>
            <a:r>
              <a:rPr lang="en-US" altLang="zh-CN" sz="2400" smtClean="0">
                <a:solidFill>
                  <a:srgbClr val="FF0000"/>
                </a:solidFill>
              </a:rPr>
              <a:t>--Wikipedia</a:t>
            </a:r>
          </a:p>
          <a:p>
            <a:pPr eaLnBrk="1" hangingPunct="1">
              <a:buFont typeface="Arial" charset="0"/>
              <a:buNone/>
            </a:pPr>
            <a:r>
              <a:rPr lang="en-US" altLang="zh-CN" sz="2400" b="1" smtClean="0"/>
              <a:t>Grand challenges </a:t>
            </a:r>
            <a:r>
              <a:rPr lang="zh-CN" altLang="en-US" sz="2400" b="1" smtClean="0"/>
              <a:t>巨大挑战问题</a:t>
            </a:r>
          </a:p>
        </p:txBody>
      </p:sp>
      <p:sp>
        <p:nvSpPr>
          <p:cNvPr id="4" name="灯片编号占位符 3"/>
          <p:cNvSpPr>
            <a:spLocks noGrp="1"/>
          </p:cNvSpPr>
          <p:nvPr>
            <p:ph type="sldNum" sz="quarter" idx="12"/>
          </p:nvPr>
        </p:nvSpPr>
        <p:spPr/>
        <p:txBody>
          <a:bodyPr/>
          <a:lstStyle/>
          <a:p>
            <a:pPr>
              <a:defRPr/>
            </a:pPr>
            <a:fld id="{F7E90FFE-AC86-49EA-B7E7-DC5FCD45BE1F}" type="slidenum">
              <a:rPr lang="zh-CN" altLang="en-US" smtClean="0"/>
              <a:pPr>
                <a:defRPr/>
              </a:pPr>
              <a:t>3</a:t>
            </a:fld>
            <a:endParaRPr lang="zh-CN" altLang="en-US"/>
          </a:p>
        </p:txBody>
      </p:sp>
      <p:pic>
        <p:nvPicPr>
          <p:cNvPr id="4101" name="Picture 4"/>
          <p:cNvPicPr>
            <a:picLocks noChangeAspect="1" noChangeArrowheads="1"/>
          </p:cNvPicPr>
          <p:nvPr/>
        </p:nvPicPr>
        <p:blipFill>
          <a:blip r:embed="rId2"/>
          <a:srcRect/>
          <a:stretch>
            <a:fillRect/>
          </a:stretch>
        </p:blipFill>
        <p:spPr bwMode="auto">
          <a:xfrm>
            <a:off x="323850" y="3789363"/>
            <a:ext cx="1547813" cy="1103312"/>
          </a:xfrm>
          <a:prstGeom prst="rect">
            <a:avLst/>
          </a:prstGeom>
          <a:noFill/>
          <a:ln w="9525">
            <a:noFill/>
            <a:miter lim="800000"/>
            <a:headEnd/>
            <a:tailEnd/>
          </a:ln>
        </p:spPr>
      </p:pic>
      <p:pic>
        <p:nvPicPr>
          <p:cNvPr id="4102" name="Picture 6"/>
          <p:cNvPicPr>
            <a:picLocks noChangeAspect="1" noChangeArrowheads="1"/>
          </p:cNvPicPr>
          <p:nvPr/>
        </p:nvPicPr>
        <p:blipFill>
          <a:blip r:embed="rId3"/>
          <a:srcRect/>
          <a:stretch>
            <a:fillRect/>
          </a:stretch>
        </p:blipFill>
        <p:spPr bwMode="auto">
          <a:xfrm>
            <a:off x="3924300" y="5013325"/>
            <a:ext cx="1352550" cy="1352550"/>
          </a:xfrm>
          <a:prstGeom prst="rect">
            <a:avLst/>
          </a:prstGeom>
          <a:noFill/>
          <a:ln w="9525">
            <a:noFill/>
            <a:miter lim="800000"/>
            <a:headEnd/>
            <a:tailEnd/>
          </a:ln>
        </p:spPr>
      </p:pic>
      <p:pic>
        <p:nvPicPr>
          <p:cNvPr id="4103" name="Picture 4"/>
          <p:cNvPicPr>
            <a:picLocks noChangeAspect="1" noChangeArrowheads="1"/>
          </p:cNvPicPr>
          <p:nvPr/>
        </p:nvPicPr>
        <p:blipFill>
          <a:blip r:embed="rId4"/>
          <a:srcRect/>
          <a:stretch>
            <a:fillRect/>
          </a:stretch>
        </p:blipFill>
        <p:spPr bwMode="auto">
          <a:xfrm>
            <a:off x="3708400" y="3789363"/>
            <a:ext cx="1906588" cy="1133475"/>
          </a:xfrm>
          <a:prstGeom prst="rect">
            <a:avLst/>
          </a:prstGeom>
          <a:noFill/>
          <a:ln w="9525">
            <a:noFill/>
            <a:miter lim="800000"/>
            <a:headEnd/>
            <a:tailEnd/>
          </a:ln>
        </p:spPr>
      </p:pic>
      <p:pic>
        <p:nvPicPr>
          <p:cNvPr id="4104" name="Picture 4"/>
          <p:cNvPicPr>
            <a:picLocks noChangeAspect="1" noChangeArrowheads="1"/>
          </p:cNvPicPr>
          <p:nvPr/>
        </p:nvPicPr>
        <p:blipFill>
          <a:blip r:embed="rId5"/>
          <a:srcRect/>
          <a:stretch>
            <a:fillRect/>
          </a:stretch>
        </p:blipFill>
        <p:spPr bwMode="auto">
          <a:xfrm>
            <a:off x="6300788" y="3789363"/>
            <a:ext cx="1584325" cy="1169987"/>
          </a:xfrm>
          <a:prstGeom prst="rect">
            <a:avLst/>
          </a:prstGeom>
          <a:noFill/>
          <a:ln w="9525">
            <a:noFill/>
            <a:miter lim="800000"/>
            <a:headEnd/>
            <a:tailEnd/>
          </a:ln>
        </p:spPr>
      </p:pic>
      <p:pic>
        <p:nvPicPr>
          <p:cNvPr id="4105" name="Picture 4" descr="fig1_mission"/>
          <p:cNvPicPr>
            <a:picLocks noChangeAspect="1" noChangeArrowheads="1"/>
          </p:cNvPicPr>
          <p:nvPr/>
        </p:nvPicPr>
        <p:blipFill>
          <a:blip r:embed="rId6"/>
          <a:srcRect/>
          <a:stretch>
            <a:fillRect/>
          </a:stretch>
        </p:blipFill>
        <p:spPr bwMode="auto">
          <a:xfrm>
            <a:off x="5724525" y="4868863"/>
            <a:ext cx="2682875" cy="1833562"/>
          </a:xfrm>
          <a:prstGeom prst="rect">
            <a:avLst/>
          </a:prstGeom>
          <a:noFill/>
          <a:ln w="9525">
            <a:noFill/>
            <a:miter lim="800000"/>
            <a:headEnd/>
            <a:tailEnd/>
          </a:ln>
        </p:spPr>
      </p:pic>
      <p:pic>
        <p:nvPicPr>
          <p:cNvPr id="4106" name="Picture 7" descr="日本地震"/>
          <p:cNvPicPr>
            <a:picLocks noChangeAspect="1" noChangeArrowheads="1"/>
          </p:cNvPicPr>
          <p:nvPr/>
        </p:nvPicPr>
        <p:blipFill>
          <a:blip r:embed="rId7"/>
          <a:srcRect/>
          <a:stretch>
            <a:fillRect/>
          </a:stretch>
        </p:blipFill>
        <p:spPr bwMode="auto">
          <a:xfrm>
            <a:off x="1908175" y="5013325"/>
            <a:ext cx="1296988" cy="1644650"/>
          </a:xfrm>
          <a:prstGeom prst="rect">
            <a:avLst/>
          </a:prstGeom>
          <a:noFill/>
          <a:ln w="9525">
            <a:noFill/>
            <a:miter lim="800000"/>
            <a:headEnd/>
            <a:tailEnd/>
          </a:ln>
        </p:spPr>
      </p:pic>
      <p:pic>
        <p:nvPicPr>
          <p:cNvPr id="4107" name="imgb" descr="20110312124656397_S"/>
          <p:cNvPicPr>
            <a:picLocks noChangeAspect="1" noChangeArrowheads="1"/>
          </p:cNvPicPr>
          <p:nvPr/>
        </p:nvPicPr>
        <p:blipFill>
          <a:blip r:embed="rId8"/>
          <a:srcRect/>
          <a:stretch>
            <a:fillRect/>
          </a:stretch>
        </p:blipFill>
        <p:spPr bwMode="auto">
          <a:xfrm>
            <a:off x="395288" y="4941888"/>
            <a:ext cx="1335087" cy="1716087"/>
          </a:xfrm>
          <a:prstGeom prst="rect">
            <a:avLst/>
          </a:prstGeom>
          <a:noFill/>
          <a:ln w="9525">
            <a:noFill/>
            <a:miter lim="800000"/>
            <a:headEnd/>
            <a:tailEnd/>
          </a:ln>
        </p:spPr>
      </p:pic>
      <p:pic>
        <p:nvPicPr>
          <p:cNvPr id="4108" name="Picture 4"/>
          <p:cNvPicPr>
            <a:picLocks noChangeAspect="1" noChangeArrowheads="1"/>
          </p:cNvPicPr>
          <p:nvPr/>
        </p:nvPicPr>
        <p:blipFill>
          <a:blip r:embed="rId9"/>
          <a:srcRect/>
          <a:stretch>
            <a:fillRect/>
          </a:stretch>
        </p:blipFill>
        <p:spPr bwMode="auto">
          <a:xfrm>
            <a:off x="1979613" y="3860800"/>
            <a:ext cx="1296987" cy="1149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pPr eaLnBrk="1" hangingPunct="1"/>
            <a:r>
              <a:rPr lang="zh-CN" altLang="en-US" smtClean="0">
                <a:ea typeface="黑体" pitchFamily="49" charset="-122"/>
              </a:rPr>
              <a:t>常见高性能计算机系统</a:t>
            </a:r>
          </a:p>
        </p:txBody>
      </p:sp>
      <p:sp>
        <p:nvSpPr>
          <p:cNvPr id="5123" name="内容占位符 2"/>
          <p:cNvSpPr>
            <a:spLocks noGrp="1"/>
          </p:cNvSpPr>
          <p:nvPr>
            <p:ph idx="1"/>
          </p:nvPr>
        </p:nvSpPr>
        <p:spPr/>
        <p:txBody>
          <a:bodyPr/>
          <a:lstStyle/>
          <a:p>
            <a:pPr eaLnBrk="1" hangingPunct="1"/>
            <a:r>
              <a:rPr lang="zh-CN" altLang="en-US" smtClean="0"/>
              <a:t>国外</a:t>
            </a:r>
            <a:endParaRPr lang="en-US" altLang="zh-CN" smtClean="0"/>
          </a:p>
          <a:p>
            <a:pPr lvl="1" eaLnBrk="1" hangingPunct="1"/>
            <a:r>
              <a:rPr lang="en-US" altLang="zh-CN" smtClean="0"/>
              <a:t>IBM</a:t>
            </a:r>
            <a:r>
              <a:rPr lang="zh-CN" altLang="en-US" smtClean="0"/>
              <a:t>：深蓝，</a:t>
            </a:r>
            <a:r>
              <a:rPr lang="en-US" altLang="zh-CN" smtClean="0"/>
              <a:t> BlueGene</a:t>
            </a:r>
            <a:r>
              <a:rPr lang="zh-CN" altLang="en-US" smtClean="0"/>
              <a:t> ，走鹃，沃森</a:t>
            </a:r>
            <a:r>
              <a:rPr lang="en-US" altLang="zh-CN" smtClean="0"/>
              <a:t>(Watson)</a:t>
            </a:r>
          </a:p>
          <a:p>
            <a:pPr lvl="1" eaLnBrk="1" hangingPunct="1"/>
            <a:r>
              <a:rPr lang="en-US" altLang="zh-CN" smtClean="0"/>
              <a:t>CRAY, NEC, Fujitsu</a:t>
            </a:r>
          </a:p>
          <a:p>
            <a:pPr lvl="1" eaLnBrk="1" hangingPunct="1">
              <a:buFont typeface="Arial" charset="0"/>
              <a:buNone/>
            </a:pPr>
            <a:endParaRPr lang="en-US" altLang="zh-CN" smtClean="0"/>
          </a:p>
          <a:p>
            <a:pPr eaLnBrk="1" hangingPunct="1"/>
            <a:r>
              <a:rPr lang="zh-CN" altLang="en-US" smtClean="0"/>
              <a:t>国内</a:t>
            </a:r>
            <a:endParaRPr lang="en-US" altLang="zh-CN" smtClean="0"/>
          </a:p>
          <a:p>
            <a:pPr lvl="1" eaLnBrk="1" hangingPunct="1"/>
            <a:r>
              <a:rPr lang="zh-CN" altLang="en-US" smtClean="0"/>
              <a:t>国防科大：银河</a:t>
            </a:r>
            <a:endParaRPr lang="en-US" altLang="zh-CN" smtClean="0"/>
          </a:p>
          <a:p>
            <a:pPr lvl="1" eaLnBrk="1" hangingPunct="1"/>
            <a:r>
              <a:rPr lang="zh-CN" altLang="en-US" smtClean="0"/>
              <a:t>中科院：曙光</a:t>
            </a:r>
            <a:endParaRPr lang="en-US" altLang="zh-CN" smtClean="0"/>
          </a:p>
          <a:p>
            <a:pPr lvl="1" eaLnBrk="1" hangingPunct="1"/>
            <a:r>
              <a:rPr lang="zh-CN" altLang="en-US" smtClean="0"/>
              <a:t>江南计算所：神威</a:t>
            </a:r>
          </a:p>
        </p:txBody>
      </p:sp>
      <p:sp>
        <p:nvSpPr>
          <p:cNvPr id="4" name="灯片编号占位符 3"/>
          <p:cNvSpPr>
            <a:spLocks noGrp="1"/>
          </p:cNvSpPr>
          <p:nvPr>
            <p:ph type="sldNum" sz="quarter" idx="12"/>
          </p:nvPr>
        </p:nvSpPr>
        <p:spPr/>
        <p:txBody>
          <a:bodyPr/>
          <a:lstStyle/>
          <a:p>
            <a:pPr>
              <a:defRPr/>
            </a:pPr>
            <a:fld id="{688A64F7-4D97-4C9B-9D97-701223EDB28E}" type="slidenum">
              <a:rPr lang="zh-CN" altLang="en-US" smtClean="0"/>
              <a:pPr>
                <a:defRPr/>
              </a:pPr>
              <a:t>4</a:t>
            </a:fld>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pPr eaLnBrk="1" hangingPunct="1"/>
            <a:r>
              <a:rPr lang="en-US" altLang="zh-CN" smtClean="0">
                <a:ea typeface="黑体" pitchFamily="49" charset="-122"/>
              </a:rPr>
              <a:t>NHPCC at Shenzhen</a:t>
            </a:r>
            <a:endParaRPr lang="zh-CN" altLang="en-US" smtClean="0">
              <a:ea typeface="黑体" pitchFamily="49" charset="-122"/>
            </a:endParaRPr>
          </a:p>
        </p:txBody>
      </p:sp>
      <p:grpSp>
        <p:nvGrpSpPr>
          <p:cNvPr id="3" name="组合 7"/>
          <p:cNvGrpSpPr>
            <a:grpSpLocks/>
          </p:cNvGrpSpPr>
          <p:nvPr/>
        </p:nvGrpSpPr>
        <p:grpSpPr bwMode="auto">
          <a:xfrm>
            <a:off x="2484438" y="2120900"/>
            <a:ext cx="4319587" cy="2892425"/>
            <a:chOff x="2483768" y="2121684"/>
            <a:chExt cx="4320480" cy="2891492"/>
          </a:xfrm>
        </p:grpSpPr>
        <p:sp>
          <p:nvSpPr>
            <p:cNvPr id="6181" name="TextBox 3"/>
            <p:cNvSpPr txBox="1">
              <a:spLocks noChangeArrowheads="1"/>
            </p:cNvSpPr>
            <p:nvPr/>
          </p:nvSpPr>
          <p:spPr bwMode="auto">
            <a:xfrm>
              <a:off x="2483768" y="3074184"/>
              <a:ext cx="4320480" cy="1938992"/>
            </a:xfrm>
            <a:prstGeom prst="rect">
              <a:avLst/>
            </a:prstGeom>
            <a:noFill/>
            <a:ln w="9525">
              <a:noFill/>
              <a:miter lim="800000"/>
              <a:headEnd/>
              <a:tailEnd/>
            </a:ln>
          </p:spPr>
          <p:txBody>
            <a:bodyPr>
              <a:spAutoFit/>
            </a:bodyPr>
            <a:lstStyle/>
            <a:p>
              <a:pPr marL="342900" indent="-342900">
                <a:buFontTx/>
                <a:buAutoNum type="arabicPeriod"/>
              </a:pPr>
              <a:r>
                <a:rPr lang="en-US" altLang="zh-CN" sz="2400"/>
                <a:t>NUDT:	Tianhe-IA</a:t>
              </a:r>
            </a:p>
            <a:p>
              <a:pPr marL="342900" indent="-342900">
                <a:buFontTx/>
                <a:buAutoNum type="arabicPeriod"/>
              </a:pPr>
              <a:r>
                <a:rPr lang="en-US" altLang="zh-CN" sz="2400"/>
                <a:t>Cray:	Jaguar</a:t>
              </a:r>
            </a:p>
            <a:p>
              <a:pPr marL="342900" indent="-342900">
                <a:buFontTx/>
                <a:buAutoNum type="arabicPeriod"/>
              </a:pPr>
              <a:r>
                <a:rPr lang="en-US" altLang="zh-CN" sz="2400"/>
                <a:t>Dawning: 	Nebulae</a:t>
              </a:r>
            </a:p>
            <a:p>
              <a:pPr marL="342900" indent="-342900">
                <a:buFontTx/>
                <a:buAutoNum type="arabicPeriod"/>
              </a:pPr>
              <a:r>
                <a:rPr lang="en-US" altLang="zh-CN" sz="2400"/>
                <a:t>NEC/HP:	TSUBAME 2.0</a:t>
              </a:r>
            </a:p>
            <a:p>
              <a:pPr marL="342900" indent="-342900">
                <a:buFontTx/>
                <a:buAutoNum type="arabicPeriod"/>
              </a:pPr>
              <a:r>
                <a:rPr lang="en-US" altLang="zh-CN" sz="2400"/>
                <a:t>Cray:	Hopper</a:t>
              </a:r>
              <a:endParaRPr lang="zh-CN" altLang="en-US" sz="2400"/>
            </a:p>
          </p:txBody>
        </p:sp>
        <p:pic>
          <p:nvPicPr>
            <p:cNvPr id="6182" name="Picture 2"/>
            <p:cNvPicPr>
              <a:picLocks noChangeAspect="1" noChangeArrowheads="1"/>
            </p:cNvPicPr>
            <p:nvPr/>
          </p:nvPicPr>
          <p:blipFill>
            <a:blip r:embed="rId2"/>
            <a:srcRect/>
            <a:stretch>
              <a:fillRect/>
            </a:stretch>
          </p:blipFill>
          <p:spPr bwMode="auto">
            <a:xfrm>
              <a:off x="2658616" y="2121684"/>
              <a:ext cx="2057400" cy="952500"/>
            </a:xfrm>
            <a:prstGeom prst="rect">
              <a:avLst/>
            </a:prstGeom>
            <a:noFill/>
            <a:ln w="9525">
              <a:noFill/>
              <a:miter lim="800000"/>
              <a:headEnd/>
              <a:tailEnd/>
            </a:ln>
          </p:spPr>
        </p:pic>
        <p:sp>
          <p:nvSpPr>
            <p:cNvPr id="6183" name="TextBox 5"/>
            <p:cNvSpPr txBox="1">
              <a:spLocks noChangeArrowheads="1"/>
            </p:cNvSpPr>
            <p:nvPr/>
          </p:nvSpPr>
          <p:spPr bwMode="auto">
            <a:xfrm>
              <a:off x="4716016" y="2438306"/>
              <a:ext cx="1872208" cy="707886"/>
            </a:xfrm>
            <a:prstGeom prst="rect">
              <a:avLst/>
            </a:prstGeom>
            <a:noFill/>
            <a:ln w="9525">
              <a:noFill/>
              <a:miter lim="800000"/>
              <a:headEnd/>
              <a:tailEnd/>
            </a:ln>
          </p:spPr>
          <p:txBody>
            <a:bodyPr>
              <a:spAutoFit/>
            </a:bodyPr>
            <a:lstStyle/>
            <a:p>
              <a:r>
                <a:rPr lang="en-US" altLang="zh-CN" sz="2000" b="1"/>
                <a:t>November</a:t>
              </a:r>
            </a:p>
            <a:p>
              <a:r>
                <a:rPr lang="en-US" altLang="zh-CN" sz="2000" b="1"/>
                <a:t>2010</a:t>
              </a:r>
              <a:endParaRPr lang="zh-CN" altLang="en-US" sz="2000"/>
            </a:p>
          </p:txBody>
        </p:sp>
      </p:grpSp>
      <p:sp>
        <p:nvSpPr>
          <p:cNvPr id="9" name="TextBox 8"/>
          <p:cNvSpPr txBox="1">
            <a:spLocks noChangeArrowheads="1"/>
          </p:cNvSpPr>
          <p:nvPr/>
        </p:nvSpPr>
        <p:spPr bwMode="auto">
          <a:xfrm>
            <a:off x="2484438" y="3808413"/>
            <a:ext cx="3743325" cy="461962"/>
          </a:xfrm>
          <a:prstGeom prst="rect">
            <a:avLst/>
          </a:prstGeom>
          <a:noFill/>
          <a:ln w="9525">
            <a:noFill/>
            <a:miter lim="800000"/>
            <a:headEnd/>
            <a:tailEnd/>
          </a:ln>
        </p:spPr>
        <p:txBody>
          <a:bodyPr>
            <a:spAutoFit/>
          </a:bodyPr>
          <a:lstStyle/>
          <a:p>
            <a:pPr marL="342900" indent="-342900">
              <a:buFont typeface="Calibri" pitchFamily="34" charset="0"/>
              <a:buAutoNum type="arabicPeriod" startAt="3"/>
            </a:pPr>
            <a:r>
              <a:rPr lang="en-US" altLang="zh-CN" sz="2400"/>
              <a:t>Dawning: 	Nebulae</a:t>
            </a:r>
          </a:p>
        </p:txBody>
      </p:sp>
      <p:sp>
        <p:nvSpPr>
          <p:cNvPr id="11" name="流程图: 过程 10"/>
          <p:cNvSpPr/>
          <p:nvPr/>
        </p:nvSpPr>
        <p:spPr>
          <a:xfrm>
            <a:off x="6529388" y="3860800"/>
            <a:ext cx="1081087" cy="511175"/>
          </a:xfrm>
          <a:prstGeom prst="flowChartProcess">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500" dirty="0" err="1"/>
              <a:t>Loongson</a:t>
            </a:r>
            <a:endParaRPr lang="zh-CN" altLang="en-US" sz="1500" dirty="0"/>
          </a:p>
        </p:txBody>
      </p:sp>
      <p:sp>
        <p:nvSpPr>
          <p:cNvPr id="12" name="流程图: 过程 11"/>
          <p:cNvSpPr/>
          <p:nvPr/>
        </p:nvSpPr>
        <p:spPr>
          <a:xfrm>
            <a:off x="4356100" y="1143000"/>
            <a:ext cx="3529013" cy="395288"/>
          </a:xfrm>
          <a:prstGeom prst="flowChartProcess">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dirty="0"/>
              <a:t>Chinese Academy of Sciences</a:t>
            </a:r>
            <a:endParaRPr lang="zh-CN" altLang="en-US" dirty="0"/>
          </a:p>
        </p:txBody>
      </p:sp>
      <p:sp>
        <p:nvSpPr>
          <p:cNvPr id="13" name="流程图: 过程 12"/>
          <p:cNvSpPr/>
          <p:nvPr/>
        </p:nvSpPr>
        <p:spPr>
          <a:xfrm>
            <a:off x="6516688" y="1773238"/>
            <a:ext cx="1368425" cy="935037"/>
          </a:xfrm>
          <a:prstGeom prst="flowChartProcess">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700" dirty="0"/>
              <a:t>Institute of Computing Technology</a:t>
            </a:r>
            <a:endParaRPr lang="zh-CN" altLang="en-US" sz="1700" dirty="0"/>
          </a:p>
        </p:txBody>
      </p:sp>
      <p:sp>
        <p:nvSpPr>
          <p:cNvPr id="14" name="流程图: 过程 13"/>
          <p:cNvSpPr/>
          <p:nvPr/>
        </p:nvSpPr>
        <p:spPr>
          <a:xfrm>
            <a:off x="4356100" y="1773238"/>
            <a:ext cx="2087563" cy="935037"/>
          </a:xfrm>
          <a:prstGeom prst="flowChartProcess">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600" dirty="0"/>
              <a:t>University of Science and Technology of China</a:t>
            </a:r>
            <a:endParaRPr lang="zh-CN" altLang="en-US" sz="1600" dirty="0"/>
          </a:p>
        </p:txBody>
      </p:sp>
      <p:sp>
        <p:nvSpPr>
          <p:cNvPr id="15" name="流程图: 过程 14"/>
          <p:cNvSpPr/>
          <p:nvPr/>
        </p:nvSpPr>
        <p:spPr>
          <a:xfrm>
            <a:off x="4356100" y="3290888"/>
            <a:ext cx="1728788" cy="1081087"/>
          </a:xfrm>
          <a:prstGeom prst="flowChartProcess">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700" dirty="0"/>
              <a:t>National High Performance Computing Center at Hefei</a:t>
            </a:r>
            <a:endParaRPr lang="zh-CN" altLang="en-US" sz="1700" dirty="0"/>
          </a:p>
        </p:txBody>
      </p:sp>
      <p:sp>
        <p:nvSpPr>
          <p:cNvPr id="16" name="流程图: 过程 15"/>
          <p:cNvSpPr/>
          <p:nvPr/>
        </p:nvSpPr>
        <p:spPr>
          <a:xfrm>
            <a:off x="6529388" y="3284538"/>
            <a:ext cx="1081087" cy="504825"/>
          </a:xfrm>
          <a:prstGeom prst="flowChartProcess">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700" dirty="0"/>
              <a:t>Dawning</a:t>
            </a:r>
            <a:endParaRPr lang="zh-CN" altLang="en-US" sz="1700" dirty="0"/>
          </a:p>
        </p:txBody>
      </p:sp>
      <p:sp>
        <p:nvSpPr>
          <p:cNvPr id="17" name="流程图: 过程 16"/>
          <p:cNvSpPr/>
          <p:nvPr/>
        </p:nvSpPr>
        <p:spPr>
          <a:xfrm>
            <a:off x="2124075" y="1773238"/>
            <a:ext cx="1943100" cy="935037"/>
          </a:xfrm>
          <a:prstGeom prst="flowChartProcess">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dirty="0"/>
              <a:t>Shenzhen University</a:t>
            </a:r>
            <a:endParaRPr lang="zh-CN" altLang="en-US" dirty="0"/>
          </a:p>
        </p:txBody>
      </p:sp>
      <p:sp>
        <p:nvSpPr>
          <p:cNvPr id="18" name="流程图: 过程 17"/>
          <p:cNvSpPr/>
          <p:nvPr/>
        </p:nvSpPr>
        <p:spPr>
          <a:xfrm>
            <a:off x="2124075" y="3284538"/>
            <a:ext cx="1943100" cy="1081087"/>
          </a:xfrm>
          <a:prstGeom prst="flowChartProcess">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600" dirty="0"/>
              <a:t>College of Computer Science and Software Engineering</a:t>
            </a:r>
            <a:endParaRPr lang="zh-CN" altLang="en-US" sz="1600" dirty="0"/>
          </a:p>
        </p:txBody>
      </p:sp>
      <p:sp>
        <p:nvSpPr>
          <p:cNvPr id="19" name="流程图: 过程 18"/>
          <p:cNvSpPr/>
          <p:nvPr/>
        </p:nvSpPr>
        <p:spPr>
          <a:xfrm>
            <a:off x="2124075" y="4797425"/>
            <a:ext cx="1943100" cy="1079500"/>
          </a:xfrm>
          <a:prstGeom prst="flowChartProcess">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600" dirty="0"/>
              <a:t>National High Performance Computing Center at Shenzhen</a:t>
            </a:r>
            <a:endParaRPr lang="zh-CN" altLang="en-US" sz="1600" dirty="0"/>
          </a:p>
        </p:txBody>
      </p:sp>
      <p:sp>
        <p:nvSpPr>
          <p:cNvPr id="20" name="流程图: 过程 19"/>
          <p:cNvSpPr/>
          <p:nvPr/>
        </p:nvSpPr>
        <p:spPr>
          <a:xfrm>
            <a:off x="468313" y="1143000"/>
            <a:ext cx="3598862" cy="395288"/>
          </a:xfrm>
          <a:prstGeom prst="flowChartProcess">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dirty="0"/>
              <a:t>Shenzhen</a:t>
            </a:r>
            <a:endParaRPr lang="zh-CN" altLang="en-US" dirty="0"/>
          </a:p>
        </p:txBody>
      </p:sp>
      <p:sp>
        <p:nvSpPr>
          <p:cNvPr id="21" name="流程图: 过程 20"/>
          <p:cNvSpPr/>
          <p:nvPr/>
        </p:nvSpPr>
        <p:spPr>
          <a:xfrm>
            <a:off x="468313" y="4221163"/>
            <a:ext cx="1366837" cy="1655762"/>
          </a:xfrm>
          <a:prstGeom prst="flowChartProcess">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dirty="0"/>
              <a:t>National Super-computing center in Shenzhen</a:t>
            </a:r>
            <a:endParaRPr lang="zh-CN" altLang="en-US" dirty="0"/>
          </a:p>
        </p:txBody>
      </p:sp>
      <p:grpSp>
        <p:nvGrpSpPr>
          <p:cNvPr id="5" name="组合 26"/>
          <p:cNvGrpSpPr>
            <a:grpSpLocks/>
          </p:cNvGrpSpPr>
          <p:nvPr/>
        </p:nvGrpSpPr>
        <p:grpSpPr bwMode="auto">
          <a:xfrm>
            <a:off x="4284663" y="4716463"/>
            <a:ext cx="1582737" cy="1649412"/>
            <a:chOff x="4283968" y="4941168"/>
            <a:chExt cx="1584176" cy="1650087"/>
          </a:xfrm>
        </p:grpSpPr>
        <p:sp>
          <p:nvSpPr>
            <p:cNvPr id="6179" name="TextBox 22"/>
            <p:cNvSpPr txBox="1">
              <a:spLocks noChangeArrowheads="1"/>
            </p:cNvSpPr>
            <p:nvPr/>
          </p:nvSpPr>
          <p:spPr bwMode="auto">
            <a:xfrm>
              <a:off x="4283968" y="6252701"/>
              <a:ext cx="1584176" cy="338554"/>
            </a:xfrm>
            <a:prstGeom prst="rect">
              <a:avLst/>
            </a:prstGeom>
            <a:noFill/>
            <a:ln w="9525">
              <a:noFill/>
              <a:miter lim="800000"/>
              <a:headEnd/>
              <a:tailEnd/>
            </a:ln>
          </p:spPr>
          <p:txBody>
            <a:bodyPr anchor="ctr">
              <a:spAutoFit/>
            </a:bodyPr>
            <a:lstStyle/>
            <a:p>
              <a:pPr algn="ctr"/>
              <a:r>
                <a:rPr lang="en-US" altLang="zh-CN" sz="1600"/>
                <a:t>Guoliang chen</a:t>
              </a:r>
              <a:endParaRPr lang="zh-CN" altLang="en-US" sz="1600"/>
            </a:p>
          </p:txBody>
        </p:sp>
        <p:pic>
          <p:nvPicPr>
            <p:cNvPr id="6180" name="Picture 3"/>
            <p:cNvPicPr>
              <a:picLocks noChangeAspect="1" noChangeArrowheads="1"/>
            </p:cNvPicPr>
            <p:nvPr/>
          </p:nvPicPr>
          <p:blipFill>
            <a:blip r:embed="rId3"/>
            <a:srcRect/>
            <a:stretch>
              <a:fillRect/>
            </a:stretch>
          </p:blipFill>
          <p:spPr bwMode="auto">
            <a:xfrm>
              <a:off x="4456931" y="4941168"/>
              <a:ext cx="1238250" cy="1257300"/>
            </a:xfrm>
            <a:prstGeom prst="rect">
              <a:avLst/>
            </a:prstGeom>
            <a:noFill/>
            <a:ln w="9525">
              <a:noFill/>
              <a:miter lim="800000"/>
              <a:headEnd/>
              <a:tailEnd/>
            </a:ln>
          </p:spPr>
        </p:pic>
      </p:grpSp>
      <p:sp>
        <p:nvSpPr>
          <p:cNvPr id="28" name="下箭头 27"/>
          <p:cNvSpPr/>
          <p:nvPr/>
        </p:nvSpPr>
        <p:spPr>
          <a:xfrm>
            <a:off x="7092950" y="2708275"/>
            <a:ext cx="107950" cy="576263"/>
          </a:xfrm>
          <a:prstGeom prst="downArrow">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b="1" dirty="0">
              <a:ln w="12700">
                <a:solidFill>
                  <a:schemeClr val="tx2">
                    <a:satMod val="155000"/>
                  </a:schemeClr>
                </a:solidFill>
                <a:prstDash val="solid"/>
              </a:ln>
              <a:noFill/>
              <a:effectLst>
                <a:outerShdw blurRad="41275" dist="20320" dir="1800000" algn="tl" rotWithShape="0">
                  <a:srgbClr val="000000">
                    <a:alpha val="40000"/>
                  </a:srgbClr>
                </a:outerShdw>
              </a:effectLst>
            </a:endParaRPr>
          </a:p>
        </p:txBody>
      </p:sp>
      <p:sp>
        <p:nvSpPr>
          <p:cNvPr id="29" name="下箭头 28"/>
          <p:cNvSpPr/>
          <p:nvPr/>
        </p:nvSpPr>
        <p:spPr>
          <a:xfrm>
            <a:off x="7127875" y="1557338"/>
            <a:ext cx="107950" cy="215900"/>
          </a:xfrm>
          <a:prstGeom prst="downArrow">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b="1" dirty="0">
              <a:ln w="12700">
                <a:solidFill>
                  <a:schemeClr val="tx2">
                    <a:satMod val="155000"/>
                  </a:schemeClr>
                </a:solidFill>
                <a:prstDash val="solid"/>
              </a:ln>
              <a:noFill/>
              <a:effectLst>
                <a:outerShdw blurRad="41275" dist="20320" dir="1800000" algn="tl" rotWithShape="0">
                  <a:srgbClr val="000000">
                    <a:alpha val="40000"/>
                  </a:srgbClr>
                </a:outerShdw>
              </a:effectLst>
            </a:endParaRPr>
          </a:p>
        </p:txBody>
      </p:sp>
      <p:sp>
        <p:nvSpPr>
          <p:cNvPr id="30" name="下箭头 29"/>
          <p:cNvSpPr/>
          <p:nvPr/>
        </p:nvSpPr>
        <p:spPr>
          <a:xfrm>
            <a:off x="5219700" y="1557338"/>
            <a:ext cx="107950" cy="215900"/>
          </a:xfrm>
          <a:prstGeom prst="downArrow">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b="1" dirty="0">
              <a:ln w="12700">
                <a:solidFill>
                  <a:schemeClr val="tx2">
                    <a:satMod val="155000"/>
                  </a:schemeClr>
                </a:solidFill>
                <a:prstDash val="solid"/>
              </a:ln>
              <a:noFill/>
              <a:effectLst>
                <a:outerShdw blurRad="41275" dist="20320" dir="1800000" algn="tl" rotWithShape="0">
                  <a:srgbClr val="000000">
                    <a:alpha val="40000"/>
                  </a:srgbClr>
                </a:outerShdw>
              </a:effectLst>
            </a:endParaRPr>
          </a:p>
        </p:txBody>
      </p:sp>
      <p:sp>
        <p:nvSpPr>
          <p:cNvPr id="31" name="下箭头 30"/>
          <p:cNvSpPr/>
          <p:nvPr/>
        </p:nvSpPr>
        <p:spPr>
          <a:xfrm>
            <a:off x="5219700" y="2708275"/>
            <a:ext cx="107950" cy="576263"/>
          </a:xfrm>
          <a:prstGeom prst="downArrow">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b="1" dirty="0">
              <a:ln w="12700">
                <a:solidFill>
                  <a:schemeClr val="tx2">
                    <a:satMod val="155000"/>
                  </a:schemeClr>
                </a:solidFill>
                <a:prstDash val="solid"/>
              </a:ln>
              <a:noFill/>
              <a:effectLst>
                <a:outerShdw blurRad="41275" dist="20320" dir="1800000" algn="tl" rotWithShape="0">
                  <a:srgbClr val="000000">
                    <a:alpha val="40000"/>
                  </a:srgbClr>
                </a:outerShdw>
              </a:effectLst>
            </a:endParaRPr>
          </a:p>
        </p:txBody>
      </p:sp>
      <p:cxnSp>
        <p:nvCxnSpPr>
          <p:cNvPr id="33" name="直接箭头连接符 32"/>
          <p:cNvCxnSpPr>
            <a:endCxn id="16" idx="1"/>
          </p:cNvCxnSpPr>
          <p:nvPr/>
        </p:nvCxnSpPr>
        <p:spPr>
          <a:xfrm>
            <a:off x="6084888" y="3500438"/>
            <a:ext cx="4445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5" name="下箭头 34"/>
          <p:cNvSpPr/>
          <p:nvPr/>
        </p:nvSpPr>
        <p:spPr>
          <a:xfrm>
            <a:off x="2951163" y="1557338"/>
            <a:ext cx="107950" cy="215900"/>
          </a:xfrm>
          <a:prstGeom prst="downArrow">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b="1" dirty="0">
              <a:ln w="12700">
                <a:solidFill>
                  <a:schemeClr val="tx2">
                    <a:satMod val="155000"/>
                  </a:schemeClr>
                </a:solidFill>
                <a:prstDash val="solid"/>
              </a:ln>
              <a:noFill/>
              <a:effectLst>
                <a:outerShdw blurRad="41275" dist="20320" dir="1800000" algn="tl" rotWithShape="0">
                  <a:srgbClr val="000000">
                    <a:alpha val="40000"/>
                  </a:srgbClr>
                </a:outerShdw>
              </a:effectLst>
            </a:endParaRPr>
          </a:p>
        </p:txBody>
      </p:sp>
      <p:sp>
        <p:nvSpPr>
          <p:cNvPr id="36" name="下箭头 35"/>
          <p:cNvSpPr/>
          <p:nvPr/>
        </p:nvSpPr>
        <p:spPr>
          <a:xfrm>
            <a:off x="2987675" y="2708275"/>
            <a:ext cx="107950" cy="576263"/>
          </a:xfrm>
          <a:prstGeom prst="downArrow">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b="1" dirty="0">
              <a:ln w="12700">
                <a:solidFill>
                  <a:schemeClr val="tx2">
                    <a:satMod val="155000"/>
                  </a:schemeClr>
                </a:solidFill>
                <a:prstDash val="solid"/>
              </a:ln>
              <a:noFill/>
              <a:effectLst>
                <a:outerShdw blurRad="41275" dist="20320" dir="1800000" algn="tl" rotWithShape="0">
                  <a:srgbClr val="000000">
                    <a:alpha val="40000"/>
                  </a:srgbClr>
                </a:outerShdw>
              </a:effectLst>
            </a:endParaRPr>
          </a:p>
        </p:txBody>
      </p:sp>
      <p:sp>
        <p:nvSpPr>
          <p:cNvPr id="37" name="下箭头 36"/>
          <p:cNvSpPr/>
          <p:nvPr/>
        </p:nvSpPr>
        <p:spPr>
          <a:xfrm>
            <a:off x="2987675" y="4365625"/>
            <a:ext cx="107950" cy="431800"/>
          </a:xfrm>
          <a:prstGeom prst="downArrow">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b="1" dirty="0">
              <a:ln w="12700">
                <a:solidFill>
                  <a:schemeClr val="tx2">
                    <a:satMod val="155000"/>
                  </a:schemeClr>
                </a:solidFill>
                <a:prstDash val="solid"/>
              </a:ln>
              <a:noFill/>
              <a:effectLst>
                <a:outerShdw blurRad="41275" dist="20320" dir="1800000" algn="tl" rotWithShape="0">
                  <a:srgbClr val="000000">
                    <a:alpha val="40000"/>
                  </a:srgbClr>
                </a:outerShdw>
              </a:effectLst>
            </a:endParaRPr>
          </a:p>
        </p:txBody>
      </p:sp>
      <p:sp>
        <p:nvSpPr>
          <p:cNvPr id="38" name="下箭头 37"/>
          <p:cNvSpPr/>
          <p:nvPr/>
        </p:nvSpPr>
        <p:spPr>
          <a:xfrm>
            <a:off x="1116013" y="1557338"/>
            <a:ext cx="179387" cy="2663825"/>
          </a:xfrm>
          <a:prstGeom prst="downArrow">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b="1" dirty="0">
              <a:ln w="12700">
                <a:solidFill>
                  <a:schemeClr val="tx2">
                    <a:satMod val="155000"/>
                  </a:schemeClr>
                </a:solidFill>
                <a:prstDash val="solid"/>
              </a:ln>
              <a:noFill/>
              <a:effectLst>
                <a:outerShdw blurRad="41275" dist="20320" dir="1800000" algn="tl" rotWithShape="0">
                  <a:srgbClr val="000000">
                    <a:alpha val="40000"/>
                  </a:srgbClr>
                </a:outerShdw>
              </a:effectLst>
            </a:endParaRPr>
          </a:p>
        </p:txBody>
      </p:sp>
      <p:sp>
        <p:nvSpPr>
          <p:cNvPr id="39" name="下箭头 38"/>
          <p:cNvSpPr/>
          <p:nvPr/>
        </p:nvSpPr>
        <p:spPr>
          <a:xfrm rot="3180000">
            <a:off x="3923507" y="4061618"/>
            <a:ext cx="107950" cy="900113"/>
          </a:xfrm>
          <a:prstGeom prst="downArrow">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b="1" dirty="0">
              <a:ln w="12700">
                <a:solidFill>
                  <a:schemeClr val="tx2">
                    <a:satMod val="155000"/>
                  </a:schemeClr>
                </a:solidFill>
                <a:prstDash val="solid"/>
              </a:ln>
              <a:noFill/>
              <a:effectLst>
                <a:outerShdw blurRad="41275" dist="20320" dir="1800000" algn="tl" rotWithShape="0">
                  <a:srgbClr val="000000">
                    <a:alpha val="40000"/>
                  </a:srgbClr>
                </a:outerShdw>
              </a:effectLst>
            </a:endParaRPr>
          </a:p>
        </p:txBody>
      </p:sp>
      <p:sp>
        <p:nvSpPr>
          <p:cNvPr id="40" name="直角上箭头 39"/>
          <p:cNvSpPr/>
          <p:nvPr/>
        </p:nvSpPr>
        <p:spPr>
          <a:xfrm rot="5400000" flipV="1">
            <a:off x="6965950" y="3338513"/>
            <a:ext cx="1476375" cy="215900"/>
          </a:xfrm>
          <a:prstGeom prst="bentUpArrow">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b="1" dirty="0">
              <a:ln w="12700">
                <a:solidFill>
                  <a:schemeClr val="tx2">
                    <a:satMod val="155000"/>
                  </a:schemeClr>
                </a:solidFill>
                <a:prstDash val="solid"/>
              </a:ln>
              <a:noFill/>
              <a:effectLst>
                <a:outerShdw blurRad="41275" dist="20320" dir="1800000" algn="tl" rotWithShape="0">
                  <a:srgbClr val="000000">
                    <a:alpha val="40000"/>
                  </a:srgbClr>
                </a:outerShdw>
              </a:effectLst>
            </a:endParaRPr>
          </a:p>
        </p:txBody>
      </p:sp>
      <p:cxnSp>
        <p:nvCxnSpPr>
          <p:cNvPr id="42" name="直接箭头连接符 41"/>
          <p:cNvCxnSpPr/>
          <p:nvPr/>
        </p:nvCxnSpPr>
        <p:spPr>
          <a:xfrm>
            <a:off x="6084888" y="4149725"/>
            <a:ext cx="4445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7610475" y="3530600"/>
            <a:ext cx="49053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肘形连接符 59"/>
          <p:cNvCxnSpPr>
            <a:stCxn id="11" idx="2"/>
            <a:endCxn id="19" idx="0"/>
          </p:cNvCxnSpPr>
          <p:nvPr/>
        </p:nvCxnSpPr>
        <p:spPr>
          <a:xfrm rot="5400000">
            <a:off x="4870450" y="2597150"/>
            <a:ext cx="425450" cy="3975100"/>
          </a:xfrm>
          <a:prstGeom prst="bent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rot="5400000">
            <a:off x="7199313" y="5121275"/>
            <a:ext cx="25209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rot="16200000" flipV="1">
            <a:off x="863600" y="6129338"/>
            <a:ext cx="50482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116013" y="6381750"/>
            <a:ext cx="73437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灯片编号占位符 69"/>
          <p:cNvSpPr>
            <a:spLocks noGrp="1"/>
          </p:cNvSpPr>
          <p:nvPr>
            <p:ph type="sldNum" sz="quarter" idx="12"/>
          </p:nvPr>
        </p:nvSpPr>
        <p:spPr/>
        <p:txBody>
          <a:bodyPr/>
          <a:lstStyle/>
          <a:p>
            <a:pPr>
              <a:defRPr/>
            </a:pPr>
            <a:fld id="{CD6ECF6E-3DD9-4B2E-8DB0-D5AEABBBE2B5}" type="slidenum">
              <a:rPr lang="zh-CN" altLang="en-US" smtClean="0"/>
              <a:pPr>
                <a:defRPr/>
              </a:pPr>
              <a:t>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3" nodeType="clickEffect">
                                  <p:stCondLst>
                                    <p:cond delay="0"/>
                                  </p:stCondLst>
                                  <p:iterate type="lt">
                                    <p:tmAbs val="0"/>
                                  </p:iterate>
                                  <p:childTnLst>
                                    <p:set>
                                      <p:cBhvr>
                                        <p:cTn id="6" dur="1" fill="hold">
                                          <p:stCondLst>
                                            <p:cond delay="0"/>
                                          </p:stCondLst>
                                        </p:cTn>
                                        <p:tgtEl>
                                          <p:spTgt spid="9"/>
                                        </p:tgtEl>
                                        <p:attrNameLst>
                                          <p:attrName>style.visibility</p:attrName>
                                        </p:attrNameLst>
                                      </p:cBhvr>
                                      <p:to>
                                        <p:strVal val="visible"/>
                                      </p:to>
                                    </p:set>
                                  </p:childTnLst>
                                </p:cTn>
                              </p:par>
                              <p:par>
                                <p:cTn id="7" presetID="34" presetClass="emph" presetSubtype="0" fill="hold" grpId="0" nodeType="withEffect">
                                  <p:stCondLst>
                                    <p:cond delay="0"/>
                                  </p:stCondLst>
                                  <p:iterate type="lt">
                                    <p:tmPct val="10000"/>
                                  </p:iterate>
                                  <p:childTnLst>
                                    <p:animMotion origin="layout" path="M 0.0 0.0 L 0.0 -0.07213" pathEditMode="relative" ptsTypes="">
                                      <p:cBhvr>
                                        <p:cTn id="8" dur="250" accel="50000" decel="50000" autoRev="1" fill="hold">
                                          <p:stCondLst>
                                            <p:cond delay="0"/>
                                          </p:stCondLst>
                                        </p:cTn>
                                        <p:tgtEl>
                                          <p:spTgt spid="9"/>
                                        </p:tgtEl>
                                        <p:attrNameLst>
                                          <p:attrName>ppt_x</p:attrName>
                                          <p:attrName>ppt_y</p:attrName>
                                        </p:attrNameLst>
                                      </p:cBhvr>
                                    </p:animMotion>
                                    <p:animRot by="1500000">
                                      <p:cBhvr>
                                        <p:cTn id="9" dur="125" fill="hold">
                                          <p:stCondLst>
                                            <p:cond delay="0"/>
                                          </p:stCondLst>
                                        </p:cTn>
                                        <p:tgtEl>
                                          <p:spTgt spid="9"/>
                                        </p:tgtEl>
                                        <p:attrNameLst>
                                          <p:attrName>r</p:attrName>
                                        </p:attrNameLst>
                                      </p:cBhvr>
                                    </p:animRot>
                                    <p:animRot by="-1500000">
                                      <p:cBhvr>
                                        <p:cTn id="10" dur="125" fill="hold">
                                          <p:stCondLst>
                                            <p:cond delay="125"/>
                                          </p:stCondLst>
                                        </p:cTn>
                                        <p:tgtEl>
                                          <p:spTgt spid="9"/>
                                        </p:tgtEl>
                                        <p:attrNameLst>
                                          <p:attrName>r</p:attrName>
                                        </p:attrNameLst>
                                      </p:cBhvr>
                                    </p:animRot>
                                    <p:animRot by="-1500000">
                                      <p:cBhvr>
                                        <p:cTn id="11" dur="125" fill="hold">
                                          <p:stCondLst>
                                            <p:cond delay="250"/>
                                          </p:stCondLst>
                                        </p:cTn>
                                        <p:tgtEl>
                                          <p:spTgt spid="9"/>
                                        </p:tgtEl>
                                        <p:attrNameLst>
                                          <p:attrName>r</p:attrName>
                                        </p:attrNameLst>
                                      </p:cBhvr>
                                    </p:animRot>
                                    <p:animRot by="1500000">
                                      <p:cBhvr>
                                        <p:cTn id="12" dur="125" fill="hold">
                                          <p:stCondLst>
                                            <p:cond delay="375"/>
                                          </p:stCondLst>
                                        </p:cTn>
                                        <p:tgtEl>
                                          <p:spTgt spid="9"/>
                                        </p:tgtEl>
                                        <p:attrNameLst>
                                          <p:attrName>r</p:attrName>
                                        </p:attrNameLst>
                                      </p:cBhvr>
                                    </p:animRot>
                                  </p:childTnLst>
                                </p:cTn>
                              </p:par>
                              <p:par>
                                <p:cTn id="13" presetID="15" presetClass="emph" presetSubtype="0" grpId="1" nodeType="withEffect">
                                  <p:stCondLst>
                                    <p:cond delay="0"/>
                                  </p:stCondLst>
                                  <p:iterate type="lt">
                                    <p:tmAbs val="25"/>
                                  </p:iterate>
                                  <p:childTnLst>
                                    <p:set>
                                      <p:cBhvr override="childStyle">
                                        <p:cTn id="14" dur="indefinite"/>
                                        <p:tgtEl>
                                          <p:spTgt spid="9"/>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3"/>
                                        </p:tgtEl>
                                      </p:cBhvr>
                                      <p:by x="30000" y="30000"/>
                                    </p:animScale>
                                  </p:childTnLst>
                                </p:cTn>
                              </p:par>
                              <p:par>
                                <p:cTn id="19" presetID="56" presetClass="path" presetSubtype="0" accel="50000" decel="50000" fill="hold" nodeType="withEffect">
                                  <p:stCondLst>
                                    <p:cond delay="0"/>
                                  </p:stCondLst>
                                  <p:childTnLst>
                                    <p:animMotion origin="layout" path="M 1.11111E-6 6.35838E-7 L 0.45677 -0.02705 " pathEditMode="relative" rAng="0" ptsTypes="AA">
                                      <p:cBhvr>
                                        <p:cTn id="20" dur="2000" fill="hold"/>
                                        <p:tgtEl>
                                          <p:spTgt spid="3"/>
                                        </p:tgtEl>
                                        <p:attrNameLst>
                                          <p:attrName>ppt_x</p:attrName>
                                          <p:attrName>ppt_y</p:attrName>
                                        </p:attrNameLst>
                                      </p:cBhvr>
                                      <p:rCtr x="22800" y="-1400"/>
                                    </p:animMotion>
                                  </p:childTnLst>
                                </p:cTn>
                              </p:par>
                              <p:par>
                                <p:cTn id="21" presetID="1" presetClass="exit" presetSubtype="0" fill="hold" grpId="2" nodeType="withEffect">
                                  <p:stCondLst>
                                    <p:cond delay="0"/>
                                  </p:stCondLst>
                                  <p:iterate type="lt">
                                    <p:tmAbs val="0"/>
                                  </p:iterate>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9" grpId="2"/>
      <p:bldP spid="9" grpId="3"/>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8" grpId="0" animBg="1"/>
      <p:bldP spid="29" grpId="0" animBg="1"/>
      <p:bldP spid="30" grpId="0" animBg="1"/>
      <p:bldP spid="31" grpId="0" animBg="1"/>
      <p:bldP spid="35" grpId="0" animBg="1"/>
      <p:bldP spid="36" grpId="0" animBg="1"/>
      <p:bldP spid="37" grpId="0" animBg="1"/>
      <p:bldP spid="38" grpId="0" animBg="1"/>
      <p:bldP spid="39" grpId="0" animBg="1"/>
      <p:bldP spid="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extLst/>
          </p:nvPr>
        </p:nvGraphicFramePr>
        <p:xfrm>
          <a:off x="-299669" y="1347663"/>
          <a:ext cx="9515742" cy="30230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p:cNvSpPr>
            <a:spLocks noGrp="1"/>
          </p:cNvSpPr>
          <p:nvPr>
            <p:ph type="sldNum" sz="quarter" idx="12"/>
          </p:nvPr>
        </p:nvSpPr>
        <p:spPr/>
        <p:txBody>
          <a:bodyPr/>
          <a:lstStyle/>
          <a:p>
            <a:fld id="{AF536765-5A4F-4AC1-A9CA-00C40C1C25D2}" type="slidenum">
              <a:rPr lang="zh-CN" altLang="en-US" smtClean="0"/>
              <a:t>6</a:t>
            </a:fld>
            <a:endParaRPr lang="zh-CN" altLang="en-US"/>
          </a:p>
        </p:txBody>
      </p:sp>
      <p:graphicFrame>
        <p:nvGraphicFramePr>
          <p:cNvPr id="6" name="内容占位符 4"/>
          <p:cNvGraphicFramePr>
            <a:graphicFrameLocks/>
          </p:cNvGraphicFramePr>
          <p:nvPr>
            <p:extLst/>
          </p:nvPr>
        </p:nvGraphicFramePr>
        <p:xfrm>
          <a:off x="-14811" y="3068803"/>
          <a:ext cx="9037178" cy="30230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内容占位符 4"/>
          <p:cNvGraphicFramePr>
            <a:graphicFrameLocks/>
          </p:cNvGraphicFramePr>
          <p:nvPr>
            <p:extLst/>
          </p:nvPr>
        </p:nvGraphicFramePr>
        <p:xfrm>
          <a:off x="2104546" y="4852735"/>
          <a:ext cx="7552201" cy="250371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8" name="图片 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4288" y="483682"/>
            <a:ext cx="1027196" cy="1027196"/>
          </a:xfrm>
          <a:prstGeom prst="rect">
            <a:avLst/>
          </a:prstGeom>
        </p:spPr>
      </p:pic>
      <p:sp>
        <p:nvSpPr>
          <p:cNvPr id="9" name="内容占位符 2"/>
          <p:cNvSpPr>
            <a:spLocks noChangeArrowheads="1"/>
          </p:cNvSpPr>
          <p:nvPr/>
        </p:nvSpPr>
        <p:spPr bwMode="auto">
          <a:xfrm>
            <a:off x="1112607" y="585574"/>
            <a:ext cx="5465741" cy="975746"/>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lIns="72877" tIns="36439" rIns="72877" bIns="36439"/>
          <a:lstStyle/>
          <a:p>
            <a:pPr>
              <a:lnSpc>
                <a:spcPct val="110000"/>
              </a:lnSpc>
              <a:buClr>
                <a:srgbClr val="CE9964"/>
              </a:buClr>
              <a:buSzPct val="80000"/>
            </a:pPr>
            <a:r>
              <a:rPr lang="zh-CN" altLang="en-US" dirty="0" smtClean="0">
                <a:solidFill>
                  <a:schemeClr val="bg1"/>
                </a:solidFill>
                <a:latin typeface="黑体" panose="02010609060101010101" pitchFamily="49" charset="-122"/>
                <a:ea typeface="黑体" panose="02010609060101010101" pitchFamily="49" charset="-122"/>
                <a:cs typeface="Microsoft YaHei" charset="-122"/>
              </a:rPr>
              <a:t>中国科学院院士</a:t>
            </a:r>
            <a:endParaRPr lang="en-US" altLang="zh-CN" dirty="0" smtClean="0">
              <a:solidFill>
                <a:schemeClr val="bg1"/>
              </a:solidFill>
              <a:latin typeface="黑体" panose="02010609060101010101" pitchFamily="49" charset="-122"/>
              <a:ea typeface="黑体" panose="02010609060101010101" pitchFamily="49" charset="-122"/>
              <a:cs typeface="Microsoft YaHei" charset="-122"/>
            </a:endParaRPr>
          </a:p>
          <a:p>
            <a:pPr>
              <a:lnSpc>
                <a:spcPct val="110000"/>
              </a:lnSpc>
              <a:buClr>
                <a:srgbClr val="CE9964"/>
              </a:buClr>
              <a:buSzPct val="80000"/>
            </a:pPr>
            <a:r>
              <a:rPr lang="zh-CN" altLang="en-US" dirty="0" smtClean="0">
                <a:solidFill>
                  <a:schemeClr val="bg1"/>
                </a:solidFill>
                <a:latin typeface="黑体" panose="02010609060101010101" pitchFamily="49" charset="-122"/>
                <a:ea typeface="黑体" panose="02010609060101010101" pitchFamily="49" charset="-122"/>
              </a:rPr>
              <a:t>全国</a:t>
            </a:r>
            <a:r>
              <a:rPr lang="zh-CN" altLang="en-US" dirty="0">
                <a:solidFill>
                  <a:schemeClr val="bg1"/>
                </a:solidFill>
                <a:latin typeface="黑体" panose="02010609060101010101" pitchFamily="49" charset="-122"/>
                <a:ea typeface="黑体" panose="02010609060101010101" pitchFamily="49" charset="-122"/>
              </a:rPr>
              <a:t>首届高等学校教学名师</a:t>
            </a:r>
            <a:endParaRPr lang="en-US" altLang="zh-CN" dirty="0">
              <a:solidFill>
                <a:schemeClr val="bg1"/>
              </a:solidFill>
              <a:latin typeface="黑体" panose="02010609060101010101" pitchFamily="49" charset="-122"/>
              <a:ea typeface="黑体" panose="02010609060101010101" pitchFamily="49" charset="-122"/>
            </a:endParaRPr>
          </a:p>
          <a:p>
            <a:pPr>
              <a:lnSpc>
                <a:spcPct val="110000"/>
              </a:lnSpc>
              <a:buClr>
                <a:srgbClr val="CE9964"/>
              </a:buClr>
              <a:buSzPct val="80000"/>
            </a:pPr>
            <a:r>
              <a:rPr lang="zh-CN" altLang="en-US" dirty="0">
                <a:solidFill>
                  <a:schemeClr val="bg1"/>
                </a:solidFill>
                <a:latin typeface="黑体" panose="02010609060101010101" pitchFamily="49" charset="-122"/>
                <a:ea typeface="黑体" panose="02010609060101010101" pitchFamily="49" charset="-122"/>
                <a:cs typeface="Microsoft YaHei" charset="-122"/>
              </a:rPr>
              <a:t>深圳大学 大数据系统计算技术国家工程实验室 </a:t>
            </a:r>
            <a:r>
              <a:rPr lang="zh-CN" altLang="en-US" dirty="0" smtClean="0">
                <a:solidFill>
                  <a:schemeClr val="bg1"/>
                </a:solidFill>
                <a:latin typeface="黑体" panose="02010609060101010101" pitchFamily="49" charset="-122"/>
                <a:ea typeface="黑体" panose="02010609060101010101" pitchFamily="49" charset="-122"/>
                <a:cs typeface="Microsoft YaHei" charset="-122"/>
              </a:rPr>
              <a:t>主任</a:t>
            </a:r>
            <a:endParaRPr lang="en-US" altLang="zh-CN" dirty="0">
              <a:solidFill>
                <a:schemeClr val="bg1"/>
              </a:solidFill>
              <a:latin typeface="黑体" panose="02010609060101010101" pitchFamily="49" charset="-122"/>
              <a:ea typeface="黑体" panose="02010609060101010101" pitchFamily="49" charset="-122"/>
              <a:cs typeface="Microsoft YaHei" charset="-122"/>
            </a:endParaRPr>
          </a:p>
        </p:txBody>
      </p:sp>
      <p:sp>
        <p:nvSpPr>
          <p:cNvPr id="11" name="内容占位符 2"/>
          <p:cNvSpPr>
            <a:spLocks noChangeArrowheads="1"/>
          </p:cNvSpPr>
          <p:nvPr/>
        </p:nvSpPr>
        <p:spPr bwMode="auto">
          <a:xfrm>
            <a:off x="32289" y="1518839"/>
            <a:ext cx="1151194" cy="473356"/>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lIns="72877" tIns="36439" rIns="72877" bIns="36439"/>
          <a:lstStyle/>
          <a:p>
            <a:pPr algn="ctr">
              <a:lnSpc>
                <a:spcPct val="110000"/>
              </a:lnSpc>
              <a:buClr>
                <a:srgbClr val="CE9964"/>
              </a:buClr>
              <a:buSzPct val="80000"/>
            </a:pPr>
            <a:r>
              <a:rPr lang="zh-CN" altLang="en-US" sz="2400" b="1" dirty="0" smtClean="0">
                <a:solidFill>
                  <a:schemeClr val="bg1"/>
                </a:solidFill>
                <a:latin typeface="Microsoft YaHei" charset="-122"/>
                <a:ea typeface="Microsoft YaHei" charset="-122"/>
                <a:cs typeface="Microsoft YaHei" charset="-122"/>
              </a:rPr>
              <a:t>陈国良</a:t>
            </a:r>
            <a:endParaRPr lang="en-US" altLang="zh-CN" sz="2400" b="1" dirty="0">
              <a:solidFill>
                <a:schemeClr val="bg1"/>
              </a:solidFill>
              <a:latin typeface="Microsoft YaHei" charset="-122"/>
              <a:ea typeface="Microsoft YaHei" charset="-122"/>
              <a:cs typeface="Microsoft YaHei" charset="-122"/>
            </a:endParaRPr>
          </a:p>
        </p:txBody>
      </p:sp>
      <p:sp>
        <p:nvSpPr>
          <p:cNvPr id="2" name="文本框 1"/>
          <p:cNvSpPr txBox="1"/>
          <p:nvPr/>
        </p:nvSpPr>
        <p:spPr>
          <a:xfrm>
            <a:off x="0" y="0"/>
            <a:ext cx="3635896" cy="483682"/>
          </a:xfrm>
          <a:prstGeom prst="rect">
            <a:avLst/>
          </a:prstGeom>
          <a:solidFill>
            <a:schemeClr val="tx1"/>
          </a:solidFill>
        </p:spPr>
        <p:txBody>
          <a:bodyPr wrap="square" rtlCol="0">
            <a:spAutoFit/>
          </a:bodyPr>
          <a:lstStyle/>
          <a:p>
            <a:endParaRPr lang="zh-CN" altLang="en-US" dirty="0"/>
          </a:p>
        </p:txBody>
      </p:sp>
      <p:grpSp>
        <p:nvGrpSpPr>
          <p:cNvPr id="10" name="组合 9"/>
          <p:cNvGrpSpPr>
            <a:grpSpLocks noChangeAspect="1"/>
          </p:cNvGrpSpPr>
          <p:nvPr/>
        </p:nvGrpSpPr>
        <p:grpSpPr>
          <a:xfrm>
            <a:off x="54620" y="51685"/>
            <a:ext cx="3182651" cy="424987"/>
            <a:chOff x="54620" y="108364"/>
            <a:chExt cx="5793116" cy="773569"/>
          </a:xfrm>
        </p:grpSpPr>
        <p:pic>
          <p:nvPicPr>
            <p:cNvPr id="12" name="图片 11"/>
            <p:cNvPicPr>
              <a:picLocks noChangeAspect="1"/>
            </p:cNvPicPr>
            <p:nvPr userDrawn="1"/>
          </p:nvPicPr>
          <p:blipFill rotWithShape="1">
            <a:blip r:embed="rId18" cstate="print">
              <a:extLst>
                <a:ext uri="{28A0092B-C50C-407E-A947-70E740481C1C}">
                  <a14:useLocalDpi xmlns:a14="http://schemas.microsoft.com/office/drawing/2010/main" val="0"/>
                </a:ext>
              </a:extLst>
            </a:blip>
            <a:srcRect l="6935" t="22811" r="8629" b="18683"/>
            <a:stretch/>
          </p:blipFill>
          <p:spPr>
            <a:xfrm>
              <a:off x="2511454" y="197209"/>
              <a:ext cx="3336282" cy="595878"/>
            </a:xfrm>
            <a:prstGeom prst="rect">
              <a:avLst/>
            </a:prstGeom>
          </p:spPr>
        </p:pic>
        <p:pic>
          <p:nvPicPr>
            <p:cNvPr id="13" name="图片 12">
              <a:extLst>
                <a:ext uri="{FF2B5EF4-FFF2-40B4-BE49-F238E27FC236}">
                  <a16:creationId xmlns:lc="http://schemas.openxmlformats.org/drawingml/2006/lockedCanvas" xmlns:a16="http://schemas.microsoft.com/office/drawing/2014/main" xmlns="" id="{953E1533-7F67-40F4-B2D3-D5008F12EF04}"/>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54620" y="108364"/>
              <a:ext cx="2383092" cy="773569"/>
            </a:xfrm>
            <a:prstGeom prst="rect">
              <a:avLst/>
            </a:prstGeom>
          </p:spPr>
        </p:pic>
      </p:grpSp>
    </p:spTree>
    <p:extLst>
      <p:ext uri="{BB962C8B-B14F-4D97-AF65-F5344CB8AC3E}">
        <p14:creationId xmlns:p14="http://schemas.microsoft.com/office/powerpoint/2010/main" val="213135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5">
                                            <p:graphicEl>
                                              <a:dgm id="{A888E74A-6F01-4017-9127-0875D443C9F4}"/>
                                            </p:graphicEl>
                                          </p:spTgt>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5">
                                            <p:graphicEl>
                                              <a:dgm id="{DB9E8484-B92E-4172-B042-3D092A970BF6}"/>
                                            </p:graphic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5">
                                            <p:graphicEl>
                                              <a:dgm id="{0BD0BA49-70FB-4354-95D6-F3A88E6C9CED}"/>
                                            </p:graphicEl>
                                          </p:spTgt>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200"/>
                                  </p:stCondLst>
                                  <p:childTnLst>
                                    <p:set>
                                      <p:cBhvr>
                                        <p:cTn id="15" dur="1" fill="hold">
                                          <p:stCondLst>
                                            <p:cond delay="0"/>
                                          </p:stCondLst>
                                        </p:cTn>
                                        <p:tgtEl>
                                          <p:spTgt spid="5">
                                            <p:graphicEl>
                                              <a:dgm id="{83ECDC02-166A-4D29-8D61-ACA83633A192}"/>
                                            </p:graphicEl>
                                          </p:spTgt>
                                        </p:tgtEl>
                                        <p:attrNameLst>
                                          <p:attrName>style.visibility</p:attrName>
                                        </p:attrNameLst>
                                      </p:cBhvr>
                                      <p:to>
                                        <p:strVal val="visible"/>
                                      </p:to>
                                    </p:set>
                                  </p:childTnLst>
                                </p:cTn>
                              </p:par>
                            </p:childTnLst>
                          </p:cTn>
                        </p:par>
                        <p:par>
                          <p:cTn id="16" fill="hold">
                            <p:stCondLst>
                              <p:cond delay="2200"/>
                            </p:stCondLst>
                            <p:childTnLst>
                              <p:par>
                                <p:cTn id="17" presetID="1" presetClass="entr" presetSubtype="0" fill="hold" grpId="0" nodeType="afterEffect">
                                  <p:stCondLst>
                                    <p:cond delay="0"/>
                                  </p:stCondLst>
                                  <p:childTnLst>
                                    <p:set>
                                      <p:cBhvr>
                                        <p:cTn id="18" dur="1" fill="hold">
                                          <p:stCondLst>
                                            <p:cond delay="0"/>
                                          </p:stCondLst>
                                        </p:cTn>
                                        <p:tgtEl>
                                          <p:spTgt spid="5">
                                            <p:graphicEl>
                                              <a:dgm id="{4B6AD540-2331-4DF9-8300-75A7F70267DD}"/>
                                            </p:graphicEl>
                                          </p:spTgt>
                                        </p:tgtEl>
                                        <p:attrNameLst>
                                          <p:attrName>style.visibility</p:attrName>
                                        </p:attrNameLst>
                                      </p:cBhvr>
                                      <p:to>
                                        <p:strVal val="visible"/>
                                      </p:to>
                                    </p:set>
                                  </p:childTnLst>
                                </p:cTn>
                              </p:par>
                            </p:childTnLst>
                          </p:cTn>
                        </p:par>
                        <p:par>
                          <p:cTn id="19" fill="hold">
                            <p:stCondLst>
                              <p:cond delay="2200"/>
                            </p:stCondLst>
                            <p:childTnLst>
                              <p:par>
                                <p:cTn id="20" presetID="1" presetClass="entr" presetSubtype="0" fill="hold" grpId="0" nodeType="afterEffect">
                                  <p:stCondLst>
                                    <p:cond delay="0"/>
                                  </p:stCondLst>
                                  <p:childTnLst>
                                    <p:set>
                                      <p:cBhvr>
                                        <p:cTn id="21" dur="1" fill="hold">
                                          <p:stCondLst>
                                            <p:cond delay="0"/>
                                          </p:stCondLst>
                                        </p:cTn>
                                        <p:tgtEl>
                                          <p:spTgt spid="5">
                                            <p:graphicEl>
                                              <a:dgm id="{9A0DDA00-323B-462E-9EB0-5ACD7586832A}"/>
                                            </p:graphicEl>
                                          </p:spTgt>
                                        </p:tgtEl>
                                        <p:attrNameLst>
                                          <p:attrName>style.visibility</p:attrName>
                                        </p:attrNameLst>
                                      </p:cBhvr>
                                      <p:to>
                                        <p:strVal val="visible"/>
                                      </p:to>
                                    </p:set>
                                  </p:childTnLst>
                                </p:cTn>
                              </p:par>
                            </p:childTnLst>
                          </p:cTn>
                        </p:par>
                        <p:par>
                          <p:cTn id="22" fill="hold">
                            <p:stCondLst>
                              <p:cond delay="2200"/>
                            </p:stCondLst>
                            <p:childTnLst>
                              <p:par>
                                <p:cTn id="23" presetID="1" presetClass="entr" presetSubtype="0" fill="hold" grpId="0" nodeType="afterEffect">
                                  <p:stCondLst>
                                    <p:cond delay="200"/>
                                  </p:stCondLst>
                                  <p:childTnLst>
                                    <p:set>
                                      <p:cBhvr>
                                        <p:cTn id="24" dur="1" fill="hold">
                                          <p:stCondLst>
                                            <p:cond delay="0"/>
                                          </p:stCondLst>
                                        </p:cTn>
                                        <p:tgtEl>
                                          <p:spTgt spid="5">
                                            <p:graphicEl>
                                              <a:dgm id="{5333FC79-E7EB-4206-BA3B-9C01D60C6C9C}"/>
                                            </p:graphicEl>
                                          </p:spTgt>
                                        </p:tgtEl>
                                        <p:attrNameLst>
                                          <p:attrName>style.visibility</p:attrName>
                                        </p:attrNameLst>
                                      </p:cBhvr>
                                      <p:to>
                                        <p:strVal val="visible"/>
                                      </p:to>
                                    </p:set>
                                  </p:childTnLst>
                                </p:cTn>
                              </p:par>
                            </p:childTnLst>
                          </p:cTn>
                        </p:par>
                        <p:par>
                          <p:cTn id="25" fill="hold">
                            <p:stCondLst>
                              <p:cond delay="2400"/>
                            </p:stCondLst>
                            <p:childTnLst>
                              <p:par>
                                <p:cTn id="26" presetID="1" presetClass="entr" presetSubtype="0" fill="hold" grpId="0" nodeType="afterEffect">
                                  <p:stCondLst>
                                    <p:cond delay="0"/>
                                  </p:stCondLst>
                                  <p:childTnLst>
                                    <p:set>
                                      <p:cBhvr>
                                        <p:cTn id="27" dur="1" fill="hold">
                                          <p:stCondLst>
                                            <p:cond delay="0"/>
                                          </p:stCondLst>
                                        </p:cTn>
                                        <p:tgtEl>
                                          <p:spTgt spid="5">
                                            <p:graphicEl>
                                              <a:dgm id="{49389135-3130-47E7-BB90-B829B6378048}"/>
                                            </p:graphicEl>
                                          </p:spTgt>
                                        </p:tgtEl>
                                        <p:attrNameLst>
                                          <p:attrName>style.visibility</p:attrName>
                                        </p:attrNameLst>
                                      </p:cBhvr>
                                      <p:to>
                                        <p:strVal val="visible"/>
                                      </p:to>
                                    </p:set>
                                  </p:childTnLst>
                                </p:cTn>
                              </p:par>
                            </p:childTnLst>
                          </p:cTn>
                        </p:par>
                        <p:par>
                          <p:cTn id="28" fill="hold">
                            <p:stCondLst>
                              <p:cond delay="2400"/>
                            </p:stCondLst>
                            <p:childTnLst>
                              <p:par>
                                <p:cTn id="29" presetID="1" presetClass="entr" presetSubtype="0" fill="hold" grpId="0" nodeType="afterEffect">
                                  <p:stCondLst>
                                    <p:cond delay="0"/>
                                  </p:stCondLst>
                                  <p:childTnLst>
                                    <p:set>
                                      <p:cBhvr>
                                        <p:cTn id="30" dur="1" fill="hold">
                                          <p:stCondLst>
                                            <p:cond delay="0"/>
                                          </p:stCondLst>
                                        </p:cTn>
                                        <p:tgtEl>
                                          <p:spTgt spid="5">
                                            <p:graphicEl>
                                              <a:dgm id="{B6417D31-98A6-481A-B43F-BBDC53ADBBA1}"/>
                                            </p:graphicEl>
                                          </p:spTgt>
                                        </p:tgtEl>
                                        <p:attrNameLst>
                                          <p:attrName>style.visibility</p:attrName>
                                        </p:attrNameLst>
                                      </p:cBhvr>
                                      <p:to>
                                        <p:strVal val="visible"/>
                                      </p:to>
                                    </p:set>
                                  </p:childTnLst>
                                </p:cTn>
                              </p:par>
                            </p:childTnLst>
                          </p:cTn>
                        </p:par>
                        <p:par>
                          <p:cTn id="31" fill="hold">
                            <p:stCondLst>
                              <p:cond delay="2400"/>
                            </p:stCondLst>
                            <p:childTnLst>
                              <p:par>
                                <p:cTn id="32" presetID="1" presetClass="entr" presetSubtype="0" fill="hold" grpId="0" nodeType="afterEffect">
                                  <p:stCondLst>
                                    <p:cond delay="200"/>
                                  </p:stCondLst>
                                  <p:childTnLst>
                                    <p:set>
                                      <p:cBhvr>
                                        <p:cTn id="33" dur="1" fill="hold">
                                          <p:stCondLst>
                                            <p:cond delay="0"/>
                                          </p:stCondLst>
                                        </p:cTn>
                                        <p:tgtEl>
                                          <p:spTgt spid="5">
                                            <p:graphicEl>
                                              <a:dgm id="{4A024B4F-C275-458D-B9F8-B8368F3ACA02}"/>
                                            </p:graphicEl>
                                          </p:spTgt>
                                        </p:tgtEl>
                                        <p:attrNameLst>
                                          <p:attrName>style.visibility</p:attrName>
                                        </p:attrNameLst>
                                      </p:cBhvr>
                                      <p:to>
                                        <p:strVal val="visible"/>
                                      </p:to>
                                    </p:set>
                                  </p:childTnLst>
                                </p:cTn>
                              </p:par>
                            </p:childTnLst>
                          </p:cTn>
                        </p:par>
                        <p:par>
                          <p:cTn id="34" fill="hold">
                            <p:stCondLst>
                              <p:cond delay="2600"/>
                            </p:stCondLst>
                            <p:childTnLst>
                              <p:par>
                                <p:cTn id="35" presetID="1" presetClass="entr" presetSubtype="0" fill="hold" grpId="0" nodeType="afterEffect">
                                  <p:stCondLst>
                                    <p:cond delay="0"/>
                                  </p:stCondLst>
                                  <p:childTnLst>
                                    <p:set>
                                      <p:cBhvr>
                                        <p:cTn id="36" dur="1" fill="hold">
                                          <p:stCondLst>
                                            <p:cond delay="0"/>
                                          </p:stCondLst>
                                        </p:cTn>
                                        <p:tgtEl>
                                          <p:spTgt spid="5">
                                            <p:graphicEl>
                                              <a:dgm id="{9BD74764-714C-4775-96F3-A0961F105BF1}"/>
                                            </p:graphicEl>
                                          </p:spTgt>
                                        </p:tgtEl>
                                        <p:attrNameLst>
                                          <p:attrName>style.visibility</p:attrName>
                                        </p:attrNameLst>
                                      </p:cBhvr>
                                      <p:to>
                                        <p:strVal val="visible"/>
                                      </p:to>
                                    </p:set>
                                  </p:childTnLst>
                                </p:cTn>
                              </p:par>
                            </p:childTnLst>
                          </p:cTn>
                        </p:par>
                        <p:par>
                          <p:cTn id="37" fill="hold">
                            <p:stCondLst>
                              <p:cond delay="2600"/>
                            </p:stCondLst>
                            <p:childTnLst>
                              <p:par>
                                <p:cTn id="38" presetID="1" presetClass="entr" presetSubtype="0" fill="hold" grpId="0" nodeType="afterEffect">
                                  <p:stCondLst>
                                    <p:cond delay="500"/>
                                  </p:stCondLst>
                                  <p:childTnLst>
                                    <p:set>
                                      <p:cBhvr>
                                        <p:cTn id="39" dur="1" fill="hold">
                                          <p:stCondLst>
                                            <p:cond delay="0"/>
                                          </p:stCondLst>
                                        </p:cTn>
                                        <p:tgtEl>
                                          <p:spTgt spid="6">
                                            <p:graphicEl>
                                              <a:dgm id="{A888E74A-6F01-4017-9127-0875D443C9F4}"/>
                                            </p:graphicEl>
                                          </p:spTgt>
                                        </p:tgtEl>
                                        <p:attrNameLst>
                                          <p:attrName>style.visibility</p:attrName>
                                        </p:attrNameLst>
                                      </p:cBhvr>
                                      <p:to>
                                        <p:strVal val="visible"/>
                                      </p:to>
                                    </p:set>
                                  </p:childTnLst>
                                </p:cTn>
                              </p:par>
                            </p:childTnLst>
                          </p:cTn>
                        </p:par>
                        <p:par>
                          <p:cTn id="40" fill="hold">
                            <p:stCondLst>
                              <p:cond delay="3100"/>
                            </p:stCondLst>
                            <p:childTnLst>
                              <p:par>
                                <p:cTn id="41" presetID="1" presetClass="entr" presetSubtype="0" fill="hold" grpId="0" nodeType="afterEffect">
                                  <p:stCondLst>
                                    <p:cond delay="0"/>
                                  </p:stCondLst>
                                  <p:childTnLst>
                                    <p:set>
                                      <p:cBhvr>
                                        <p:cTn id="42" dur="1" fill="hold">
                                          <p:stCondLst>
                                            <p:cond delay="0"/>
                                          </p:stCondLst>
                                        </p:cTn>
                                        <p:tgtEl>
                                          <p:spTgt spid="6">
                                            <p:graphicEl>
                                              <a:dgm id="{DB9E8484-B92E-4172-B042-3D092A970BF6}"/>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graphicEl>
                                              <a:dgm id="{0BD0BA49-70FB-4354-95D6-F3A88E6C9CED}"/>
                                            </p:graphicEl>
                                          </p:spTgt>
                                        </p:tgtEl>
                                        <p:attrNameLst>
                                          <p:attrName>style.visibility</p:attrName>
                                        </p:attrNameLst>
                                      </p:cBhvr>
                                      <p:to>
                                        <p:strVal val="visible"/>
                                      </p:to>
                                    </p:set>
                                  </p:childTnLst>
                                </p:cTn>
                              </p:par>
                            </p:childTnLst>
                          </p:cTn>
                        </p:par>
                        <p:par>
                          <p:cTn id="45" fill="hold">
                            <p:stCondLst>
                              <p:cond delay="3100"/>
                            </p:stCondLst>
                            <p:childTnLst>
                              <p:par>
                                <p:cTn id="46" presetID="1" presetClass="entr" presetSubtype="0" fill="hold" grpId="0" nodeType="afterEffect">
                                  <p:stCondLst>
                                    <p:cond delay="600"/>
                                  </p:stCondLst>
                                  <p:childTnLst>
                                    <p:set>
                                      <p:cBhvr>
                                        <p:cTn id="47" dur="1" fill="hold">
                                          <p:stCondLst>
                                            <p:cond delay="0"/>
                                          </p:stCondLst>
                                        </p:cTn>
                                        <p:tgtEl>
                                          <p:spTgt spid="6">
                                            <p:graphicEl>
                                              <a:dgm id="{83ECDC02-166A-4D29-8D61-ACA83633A192}"/>
                                            </p:graphicEl>
                                          </p:spTgt>
                                        </p:tgtEl>
                                        <p:attrNameLst>
                                          <p:attrName>style.visibility</p:attrName>
                                        </p:attrNameLst>
                                      </p:cBhvr>
                                      <p:to>
                                        <p:strVal val="visible"/>
                                      </p:to>
                                    </p:set>
                                  </p:childTnLst>
                                </p:cTn>
                              </p:par>
                            </p:childTnLst>
                          </p:cTn>
                        </p:par>
                        <p:par>
                          <p:cTn id="48" fill="hold">
                            <p:stCondLst>
                              <p:cond delay="3700"/>
                            </p:stCondLst>
                            <p:childTnLst>
                              <p:par>
                                <p:cTn id="49" presetID="1" presetClass="entr" presetSubtype="0" fill="hold" grpId="0" nodeType="afterEffect">
                                  <p:stCondLst>
                                    <p:cond delay="0"/>
                                  </p:stCondLst>
                                  <p:childTnLst>
                                    <p:set>
                                      <p:cBhvr>
                                        <p:cTn id="50" dur="1" fill="hold">
                                          <p:stCondLst>
                                            <p:cond delay="0"/>
                                          </p:stCondLst>
                                        </p:cTn>
                                        <p:tgtEl>
                                          <p:spTgt spid="6">
                                            <p:graphicEl>
                                              <a:dgm id="{4B6AD540-2331-4DF9-8300-75A7F70267DD}"/>
                                            </p:graphicEl>
                                          </p:spTgt>
                                        </p:tgtEl>
                                        <p:attrNameLst>
                                          <p:attrName>style.visibility</p:attrName>
                                        </p:attrNameLst>
                                      </p:cBhvr>
                                      <p:to>
                                        <p:strVal val="visible"/>
                                      </p:to>
                                    </p:set>
                                  </p:childTnLst>
                                </p:cTn>
                              </p:par>
                            </p:childTnLst>
                          </p:cTn>
                        </p:par>
                        <p:par>
                          <p:cTn id="51" fill="hold">
                            <p:stCondLst>
                              <p:cond delay="3700"/>
                            </p:stCondLst>
                            <p:childTnLst>
                              <p:par>
                                <p:cTn id="52" presetID="1" presetClass="entr" presetSubtype="0" fill="hold" grpId="0" nodeType="afterEffect">
                                  <p:stCondLst>
                                    <p:cond delay="0"/>
                                  </p:stCondLst>
                                  <p:childTnLst>
                                    <p:set>
                                      <p:cBhvr>
                                        <p:cTn id="53" dur="1" fill="hold">
                                          <p:stCondLst>
                                            <p:cond delay="0"/>
                                          </p:stCondLst>
                                        </p:cTn>
                                        <p:tgtEl>
                                          <p:spTgt spid="6">
                                            <p:graphicEl>
                                              <a:dgm id="{9A0DDA00-323B-462E-9EB0-5ACD7586832A}"/>
                                            </p:graphicEl>
                                          </p:spTgt>
                                        </p:tgtEl>
                                        <p:attrNameLst>
                                          <p:attrName>style.visibility</p:attrName>
                                        </p:attrNameLst>
                                      </p:cBhvr>
                                      <p:to>
                                        <p:strVal val="visible"/>
                                      </p:to>
                                    </p:set>
                                  </p:childTnLst>
                                </p:cTn>
                              </p:par>
                            </p:childTnLst>
                          </p:cTn>
                        </p:par>
                        <p:par>
                          <p:cTn id="54" fill="hold">
                            <p:stCondLst>
                              <p:cond delay="3700"/>
                            </p:stCondLst>
                            <p:childTnLst>
                              <p:par>
                                <p:cTn id="55" presetID="1" presetClass="entr" presetSubtype="0" fill="hold" grpId="0" nodeType="afterEffect">
                                  <p:stCondLst>
                                    <p:cond delay="900"/>
                                  </p:stCondLst>
                                  <p:childTnLst>
                                    <p:set>
                                      <p:cBhvr>
                                        <p:cTn id="56" dur="1" fill="hold">
                                          <p:stCondLst>
                                            <p:cond delay="0"/>
                                          </p:stCondLst>
                                        </p:cTn>
                                        <p:tgtEl>
                                          <p:spTgt spid="6">
                                            <p:graphicEl>
                                              <a:dgm id="{5333FC79-E7EB-4206-BA3B-9C01D60C6C9C}"/>
                                            </p:graphicEl>
                                          </p:spTgt>
                                        </p:tgtEl>
                                        <p:attrNameLst>
                                          <p:attrName>style.visibility</p:attrName>
                                        </p:attrNameLst>
                                      </p:cBhvr>
                                      <p:to>
                                        <p:strVal val="visible"/>
                                      </p:to>
                                    </p:set>
                                  </p:childTnLst>
                                </p:cTn>
                              </p:par>
                            </p:childTnLst>
                          </p:cTn>
                        </p:par>
                        <p:par>
                          <p:cTn id="57" fill="hold">
                            <p:stCondLst>
                              <p:cond delay="4600"/>
                            </p:stCondLst>
                            <p:childTnLst>
                              <p:par>
                                <p:cTn id="58" presetID="1" presetClass="entr" presetSubtype="0" fill="hold" grpId="0" nodeType="afterEffect">
                                  <p:stCondLst>
                                    <p:cond delay="0"/>
                                  </p:stCondLst>
                                  <p:childTnLst>
                                    <p:set>
                                      <p:cBhvr>
                                        <p:cTn id="59" dur="1" fill="hold">
                                          <p:stCondLst>
                                            <p:cond delay="0"/>
                                          </p:stCondLst>
                                        </p:cTn>
                                        <p:tgtEl>
                                          <p:spTgt spid="6">
                                            <p:graphicEl>
                                              <a:dgm id="{49389135-3130-47E7-BB90-B829B6378048}"/>
                                            </p:graphicEl>
                                          </p:spTgt>
                                        </p:tgtEl>
                                        <p:attrNameLst>
                                          <p:attrName>style.visibility</p:attrName>
                                        </p:attrNameLst>
                                      </p:cBhvr>
                                      <p:to>
                                        <p:strVal val="visible"/>
                                      </p:to>
                                    </p:set>
                                  </p:childTnLst>
                                </p:cTn>
                              </p:par>
                            </p:childTnLst>
                          </p:cTn>
                        </p:par>
                        <p:par>
                          <p:cTn id="60" fill="hold">
                            <p:stCondLst>
                              <p:cond delay="4600"/>
                            </p:stCondLst>
                            <p:childTnLst>
                              <p:par>
                                <p:cTn id="61" presetID="1" presetClass="entr" presetSubtype="0" fill="hold" grpId="0" nodeType="afterEffect">
                                  <p:stCondLst>
                                    <p:cond delay="0"/>
                                  </p:stCondLst>
                                  <p:childTnLst>
                                    <p:set>
                                      <p:cBhvr>
                                        <p:cTn id="62" dur="1" fill="hold">
                                          <p:stCondLst>
                                            <p:cond delay="0"/>
                                          </p:stCondLst>
                                        </p:cTn>
                                        <p:tgtEl>
                                          <p:spTgt spid="6">
                                            <p:graphicEl>
                                              <a:dgm id="{B6417D31-98A6-481A-B43F-BBDC53ADBBA1}"/>
                                            </p:graphicEl>
                                          </p:spTgt>
                                        </p:tgtEl>
                                        <p:attrNameLst>
                                          <p:attrName>style.visibility</p:attrName>
                                        </p:attrNameLst>
                                      </p:cBhvr>
                                      <p:to>
                                        <p:strVal val="visible"/>
                                      </p:to>
                                    </p:set>
                                  </p:childTnLst>
                                </p:cTn>
                              </p:par>
                            </p:childTnLst>
                          </p:cTn>
                        </p:par>
                        <p:par>
                          <p:cTn id="63" fill="hold">
                            <p:stCondLst>
                              <p:cond delay="4600"/>
                            </p:stCondLst>
                            <p:childTnLst>
                              <p:par>
                                <p:cTn id="64" presetID="1" presetClass="entr" presetSubtype="0" fill="hold" grpId="0" nodeType="afterEffect">
                                  <p:stCondLst>
                                    <p:cond delay="700"/>
                                  </p:stCondLst>
                                  <p:childTnLst>
                                    <p:set>
                                      <p:cBhvr>
                                        <p:cTn id="65" dur="1" fill="hold">
                                          <p:stCondLst>
                                            <p:cond delay="0"/>
                                          </p:stCondLst>
                                        </p:cTn>
                                        <p:tgtEl>
                                          <p:spTgt spid="6">
                                            <p:graphicEl>
                                              <a:dgm id="{4A024B4F-C275-458D-B9F8-B8368F3ACA02}"/>
                                            </p:graphicEl>
                                          </p:spTgt>
                                        </p:tgtEl>
                                        <p:attrNameLst>
                                          <p:attrName>style.visibility</p:attrName>
                                        </p:attrNameLst>
                                      </p:cBhvr>
                                      <p:to>
                                        <p:strVal val="visible"/>
                                      </p:to>
                                    </p:set>
                                  </p:childTnLst>
                                </p:cTn>
                              </p:par>
                            </p:childTnLst>
                          </p:cTn>
                        </p:par>
                        <p:par>
                          <p:cTn id="66" fill="hold">
                            <p:stCondLst>
                              <p:cond delay="5300"/>
                            </p:stCondLst>
                            <p:childTnLst>
                              <p:par>
                                <p:cTn id="67" presetID="1" presetClass="entr" presetSubtype="0" fill="hold" grpId="0" nodeType="afterEffect">
                                  <p:stCondLst>
                                    <p:cond delay="0"/>
                                  </p:stCondLst>
                                  <p:childTnLst>
                                    <p:set>
                                      <p:cBhvr>
                                        <p:cTn id="68" dur="1" fill="hold">
                                          <p:stCondLst>
                                            <p:cond delay="0"/>
                                          </p:stCondLst>
                                        </p:cTn>
                                        <p:tgtEl>
                                          <p:spTgt spid="6">
                                            <p:graphicEl>
                                              <a:dgm id="{9BD74764-714C-4775-96F3-A0961F105BF1}"/>
                                            </p:graphicEl>
                                          </p:spTgt>
                                        </p:tgtEl>
                                        <p:attrNameLst>
                                          <p:attrName>style.visibility</p:attrName>
                                        </p:attrNameLst>
                                      </p:cBhvr>
                                      <p:to>
                                        <p:strVal val="visible"/>
                                      </p:to>
                                    </p:set>
                                  </p:childTnLst>
                                </p:cTn>
                              </p:par>
                            </p:childTnLst>
                          </p:cTn>
                        </p:par>
                        <p:par>
                          <p:cTn id="69" fill="hold">
                            <p:stCondLst>
                              <p:cond delay="5300"/>
                            </p:stCondLst>
                            <p:childTnLst>
                              <p:par>
                                <p:cTn id="70" presetID="1" presetClass="entr" presetSubtype="0" fill="hold" grpId="0" nodeType="afterEffect">
                                  <p:stCondLst>
                                    <p:cond delay="500"/>
                                  </p:stCondLst>
                                  <p:childTnLst>
                                    <p:set>
                                      <p:cBhvr>
                                        <p:cTn id="71" dur="1" fill="hold">
                                          <p:stCondLst>
                                            <p:cond delay="0"/>
                                          </p:stCondLst>
                                        </p:cTn>
                                        <p:tgtEl>
                                          <p:spTgt spid="7">
                                            <p:graphicEl>
                                              <a:dgm id="{A888E74A-6F01-4017-9127-0875D443C9F4}"/>
                                            </p:graphicEl>
                                          </p:spTgt>
                                        </p:tgtEl>
                                        <p:attrNameLst>
                                          <p:attrName>style.visibility</p:attrName>
                                        </p:attrNameLst>
                                      </p:cBhvr>
                                      <p:to>
                                        <p:strVal val="visible"/>
                                      </p:to>
                                    </p:set>
                                  </p:childTnLst>
                                </p:cTn>
                              </p:par>
                            </p:childTnLst>
                          </p:cTn>
                        </p:par>
                        <p:par>
                          <p:cTn id="72" fill="hold">
                            <p:stCondLst>
                              <p:cond delay="5800"/>
                            </p:stCondLst>
                            <p:childTnLst>
                              <p:par>
                                <p:cTn id="73" presetID="1" presetClass="entr" presetSubtype="0" fill="hold" grpId="0" nodeType="afterEffect">
                                  <p:stCondLst>
                                    <p:cond delay="0"/>
                                  </p:stCondLst>
                                  <p:childTnLst>
                                    <p:set>
                                      <p:cBhvr>
                                        <p:cTn id="74" dur="1" fill="hold">
                                          <p:stCondLst>
                                            <p:cond delay="0"/>
                                          </p:stCondLst>
                                        </p:cTn>
                                        <p:tgtEl>
                                          <p:spTgt spid="7">
                                            <p:graphicEl>
                                              <a:dgm id="{DB9E8484-B92E-4172-B042-3D092A970BF6}"/>
                                            </p:graphic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
                                            <p:graphicEl>
                                              <a:dgm id="{0BD0BA49-70FB-4354-95D6-F3A88E6C9CED}"/>
                                            </p:graphicEl>
                                          </p:spTgt>
                                        </p:tgtEl>
                                        <p:attrNameLst>
                                          <p:attrName>style.visibility</p:attrName>
                                        </p:attrNameLst>
                                      </p:cBhvr>
                                      <p:to>
                                        <p:strVal val="visible"/>
                                      </p:to>
                                    </p:set>
                                  </p:childTnLst>
                                </p:cTn>
                              </p:par>
                            </p:childTnLst>
                          </p:cTn>
                        </p:par>
                        <p:par>
                          <p:cTn id="77" fill="hold">
                            <p:stCondLst>
                              <p:cond delay="5800"/>
                            </p:stCondLst>
                            <p:childTnLst>
                              <p:par>
                                <p:cTn id="78" presetID="1" presetClass="entr" presetSubtype="0" fill="hold" grpId="0" nodeType="afterEffect">
                                  <p:stCondLst>
                                    <p:cond delay="900"/>
                                  </p:stCondLst>
                                  <p:childTnLst>
                                    <p:set>
                                      <p:cBhvr>
                                        <p:cTn id="79" dur="1" fill="hold">
                                          <p:stCondLst>
                                            <p:cond delay="0"/>
                                          </p:stCondLst>
                                        </p:cTn>
                                        <p:tgtEl>
                                          <p:spTgt spid="7">
                                            <p:graphicEl>
                                              <a:dgm id="{83ECDC02-166A-4D29-8D61-ACA83633A192}"/>
                                            </p:graphicEl>
                                          </p:spTgt>
                                        </p:tgtEl>
                                        <p:attrNameLst>
                                          <p:attrName>style.visibility</p:attrName>
                                        </p:attrNameLst>
                                      </p:cBhvr>
                                      <p:to>
                                        <p:strVal val="visible"/>
                                      </p:to>
                                    </p:set>
                                  </p:childTnLst>
                                </p:cTn>
                              </p:par>
                              <p:par>
                                <p:cTn id="80" presetID="1" presetClass="entr" presetSubtype="0" fill="hold" grpId="0" nodeType="withEffect">
                                  <p:stCondLst>
                                    <p:cond delay="900"/>
                                  </p:stCondLst>
                                  <p:childTnLst>
                                    <p:set>
                                      <p:cBhvr>
                                        <p:cTn id="81" dur="1" fill="hold">
                                          <p:stCondLst>
                                            <p:cond delay="0"/>
                                          </p:stCondLst>
                                        </p:cTn>
                                        <p:tgtEl>
                                          <p:spTgt spid="7">
                                            <p:graphicEl>
                                              <a:dgm id="{9A0DDA00-323B-462E-9EB0-5ACD7586832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Graphic spid="6" grpId="0">
        <p:bldSub>
          <a:bldDgm bld="one"/>
        </p:bldSub>
      </p:bldGraphic>
      <p:bldGraphic spid="7"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矩形 6"/>
          <p:cNvSpPr/>
          <p:nvPr/>
        </p:nvSpPr>
        <p:spPr>
          <a:xfrm>
            <a:off x="7687438" y="2578993"/>
            <a:ext cx="1384720" cy="4252303"/>
          </a:xfrm>
          <a:prstGeom prst="rect">
            <a:avLst/>
          </a:prstGeom>
          <a:noFill/>
        </p:spPr>
        <p:txBody>
          <a:bodyPr vert="eaVert" wrap="square" lIns="68571" tIns="34286" rIns="68571" bIns="34286">
            <a:spAutoFit/>
            <a:scene3d>
              <a:camera prst="orthographicFront"/>
              <a:lightRig rig="soft" dir="t">
                <a:rot lat="0" lon="0" rev="15600000"/>
              </a:lightRig>
            </a:scene3d>
            <a:sp3d extrusionH="57150" prstMaterial="softEdge">
              <a:bevelT w="25400" h="38100"/>
            </a:sp3d>
          </a:bodyPr>
          <a:lstStyle/>
          <a:p>
            <a:pPr algn="ctr"/>
            <a:r>
              <a:rPr kumimoji="1" lang="zh-CN" altLang="en-US" sz="4050" b="1" dirty="0">
                <a:ln w="22225">
                  <a:solidFill>
                    <a:schemeClr val="accent2"/>
                  </a:solidFill>
                  <a:prstDash val="solid"/>
                </a:ln>
                <a:solidFill>
                  <a:srgbClr val="FF0000"/>
                </a:solidFill>
                <a:latin typeface="黑体" panose="02010609060101010101" pitchFamily="49" charset="-122"/>
                <a:ea typeface="黑体" panose="02010609060101010101" pitchFamily="49" charset="-122"/>
                <a:cs typeface="Times New Roman" panose="02020603050405020304" pitchFamily="18" charset="0"/>
              </a:rPr>
              <a:t>世界的计算研究院</a:t>
            </a:r>
            <a:endParaRPr lang="zh-CN" altLang="en-US" sz="4050" b="1" dirty="0">
              <a:ln w="22225">
                <a:solidFill>
                  <a:schemeClr val="accent2"/>
                </a:solidFill>
                <a:prstDash val="solid"/>
              </a:ln>
              <a:solidFill>
                <a:srgbClr val="FF0000"/>
              </a:solidFill>
            </a:endParaRPr>
          </a:p>
          <a:p>
            <a:pPr algn="ctr"/>
            <a:r>
              <a:rPr lang="zh-CN" altLang="en-US" sz="4050" b="1" dirty="0">
                <a:ln w="22225">
                  <a:solidFill>
                    <a:schemeClr val="accent2"/>
                  </a:solidFill>
                  <a:prstDash val="solid"/>
                </a:ln>
                <a:solidFill>
                  <a:srgbClr val="FF0000"/>
                </a:solidFill>
                <a:ea typeface="黑体" panose="02010609060101010101" pitchFamily="49" charset="-122"/>
              </a:rPr>
              <a:t>中国的贝尔实验室</a:t>
            </a:r>
            <a:endParaRPr lang="en-US" altLang="zh-CN" sz="4050" b="1" dirty="0">
              <a:ln w="22225">
                <a:solidFill>
                  <a:schemeClr val="accent2"/>
                </a:solidFill>
                <a:prstDash val="solid"/>
              </a:ln>
              <a:solidFill>
                <a:srgbClr val="FF0000"/>
              </a:solidFill>
              <a:ea typeface="黑体" panose="02010609060101010101" pitchFamily="49" charset="-122"/>
            </a:endParaRPr>
          </a:p>
        </p:txBody>
      </p:sp>
      <p:sp>
        <p:nvSpPr>
          <p:cNvPr id="24" name="AutoShape 2" descr="https://timgsa.baidu.com/timg?image&amp;quality=80&amp;size=b9999_10000&amp;sec=1509946786258&amp;di=c87b5de71cf2772e3b1f8e832d583632&amp;imgtype=0&amp;src=http%3A%2F%2Fwww.bioon.com%2Findustry%2FUploadFiles%2F201112%2F2011121414171991.jpg"/>
          <p:cNvSpPr>
            <a:spLocks noChangeAspect="1" noChangeArrowheads="1"/>
          </p:cNvSpPr>
          <p:nvPr/>
        </p:nvSpPr>
        <p:spPr bwMode="auto">
          <a:xfrm>
            <a:off x="-230389" y="1235151"/>
            <a:ext cx="183158" cy="171406"/>
          </a:xfrm>
          <a:prstGeom prst="rect">
            <a:avLst/>
          </a:prstGeom>
          <a:noFill/>
        </p:spPr>
        <p:txBody>
          <a:bodyPr vert="horz" wrap="square" lIns="51422" tIns="25711" rIns="51422" bIns="25711" numCol="1" anchor="t" anchorCtr="0" compatLnSpc="1"/>
          <a:lstStyle/>
          <a:p>
            <a:endParaRPr lang="zh-CN" altLang="en-US" sz="1010"/>
          </a:p>
        </p:txBody>
      </p:sp>
      <p:sp>
        <p:nvSpPr>
          <p:cNvPr id="25" name="五边形 24"/>
          <p:cNvSpPr/>
          <p:nvPr/>
        </p:nvSpPr>
        <p:spPr>
          <a:xfrm>
            <a:off x="8184" y="32355"/>
            <a:ext cx="3657962" cy="797980"/>
          </a:xfrm>
          <a:prstGeom prst="homePlate">
            <a:avLst/>
          </a:prstGeom>
          <a:solidFill>
            <a:srgbClr val="1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矩形 25"/>
          <p:cNvSpPr/>
          <p:nvPr/>
        </p:nvSpPr>
        <p:spPr>
          <a:xfrm>
            <a:off x="46782" y="91595"/>
            <a:ext cx="3657113" cy="684803"/>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深圳计算科学研究院</a:t>
            </a:r>
            <a:endParaRPr lang="en-US" altLang="zh-CN"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05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Shenzhen Institute of Computing Sciences</a:t>
            </a:r>
            <a:endPar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矩形 26"/>
          <p:cNvSpPr/>
          <p:nvPr/>
        </p:nvSpPr>
        <p:spPr>
          <a:xfrm>
            <a:off x="4754349" y="6717"/>
            <a:ext cx="4389651" cy="795819"/>
          </a:xfrm>
          <a:prstGeom prst="rect">
            <a:avLst/>
          </a:prstGeom>
          <a:gradFill>
            <a:gsLst>
              <a:gs pos="0">
                <a:srgbClr val="FFEFD1"/>
              </a:gs>
              <a:gs pos="64999">
                <a:srgbClr val="F0EBD5"/>
              </a:gs>
              <a:gs pos="100000">
                <a:srgbClr val="D1C39F"/>
              </a:gs>
            </a:gsLst>
            <a:lin ang="5400000" scaled="0"/>
          </a:gradFill>
          <a:ln w="9525" cap="flat" cmpd="sng" algn="ctr">
            <a:solidFill>
              <a:srgbClr val="000000"/>
            </a:solidFill>
            <a:prstDash val="solid"/>
            <a:round/>
            <a:headEnd type="none" w="med" len="med"/>
            <a:tailEnd type="none" w="med" len="med"/>
          </a:ln>
          <a:effectLst/>
        </p:spPr>
        <p:txBody>
          <a:bodyPr vert="horz" wrap="square" lIns="51422" tIns="25711" rIns="51422" bIns="25711" numCol="1" rtlCol="0" anchor="ctr" anchorCtr="0" compatLnSpc="1"/>
          <a:lstStyle/>
          <a:p>
            <a:pPr marL="213995" indent="-213995">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深圳市十大新设基础研究机构</a:t>
            </a:r>
            <a:endParaRPr lang="zh-CN" altLang="en-US" dirty="0"/>
          </a:p>
          <a:p>
            <a:pPr marL="213995" indent="-213995">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其他组织利用国有资产举办的事业单位</a:t>
            </a:r>
            <a:endParaRPr lang="en-US" altLang="zh-CN" dirty="0">
              <a:latin typeface="黑体" panose="02010609060101010101" pitchFamily="49" charset="-122"/>
              <a:ea typeface="黑体" panose="02010609060101010101" pitchFamily="49" charset="-122"/>
            </a:endParaRPr>
          </a:p>
          <a:p>
            <a:pPr marL="213995" indent="-213995">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市、区、校</a:t>
            </a:r>
            <a:r>
              <a:rPr lang="en-US" altLang="zh-CN" dirty="0">
                <a:latin typeface="黑体" panose="02010609060101010101" pitchFamily="49" charset="-122"/>
                <a:ea typeface="黑体" panose="02010609060101010101" pitchFamily="49" charset="-122"/>
              </a:rPr>
              <a:t>5</a:t>
            </a:r>
            <a:r>
              <a:rPr lang="zh-CN" altLang="en-US" dirty="0">
                <a:latin typeface="黑体" panose="02010609060101010101" pitchFamily="49" charset="-122"/>
                <a:ea typeface="黑体" panose="02010609060101010101" pitchFamily="49" charset="-122"/>
              </a:rPr>
              <a:t>年预期投入约</a:t>
            </a:r>
            <a:r>
              <a:rPr lang="en-US" altLang="zh-CN" dirty="0">
                <a:latin typeface="黑体" panose="02010609060101010101" pitchFamily="49" charset="-122"/>
                <a:ea typeface="黑体" panose="02010609060101010101" pitchFamily="49" charset="-122"/>
              </a:rPr>
              <a:t>5</a:t>
            </a:r>
            <a:r>
              <a:rPr lang="zh-CN" altLang="en-US" dirty="0">
                <a:latin typeface="黑体" panose="02010609060101010101" pitchFamily="49" charset="-122"/>
                <a:ea typeface="黑体" panose="02010609060101010101" pitchFamily="49" charset="-122"/>
              </a:rPr>
              <a:t>亿元</a:t>
            </a:r>
            <a:endParaRPr lang="en-US" altLang="zh-CN" dirty="0">
              <a:latin typeface="黑体" panose="02010609060101010101" pitchFamily="49" charset="-122"/>
              <a:ea typeface="黑体" panose="02010609060101010101" pitchFamily="49" charset="-122"/>
            </a:endParaRPr>
          </a:p>
        </p:txBody>
      </p:sp>
      <p:graphicFrame>
        <p:nvGraphicFramePr>
          <p:cNvPr id="5" name="表格 4"/>
          <p:cNvGraphicFramePr>
            <a:graphicFrameLocks noGrp="1"/>
          </p:cNvGraphicFramePr>
          <p:nvPr>
            <p:extLst/>
          </p:nvPr>
        </p:nvGraphicFramePr>
        <p:xfrm>
          <a:off x="34669" y="903031"/>
          <a:ext cx="2607495" cy="1351872"/>
        </p:xfrm>
        <a:graphic>
          <a:graphicData uri="http://schemas.openxmlformats.org/drawingml/2006/table">
            <a:tbl>
              <a:tblPr>
                <a:tableStyleId>{5C22544A-7EE6-4342-B048-85BDC9FD1C3A}</a:tableStyleId>
              </a:tblPr>
              <a:tblGrid>
                <a:gridCol w="687918">
                  <a:extLst>
                    <a:ext uri="{9D8B030D-6E8A-4147-A177-3AD203B41FA5}">
                      <a16:colId xmlns="" xmlns:a16="http://schemas.microsoft.com/office/drawing/2014/main" val="20000"/>
                    </a:ext>
                  </a:extLst>
                </a:gridCol>
                <a:gridCol w="1919577">
                  <a:extLst>
                    <a:ext uri="{9D8B030D-6E8A-4147-A177-3AD203B41FA5}">
                      <a16:colId xmlns="" xmlns:a16="http://schemas.microsoft.com/office/drawing/2014/main" val="20001"/>
                    </a:ext>
                  </a:extLst>
                </a:gridCol>
              </a:tblGrid>
              <a:tr h="337968">
                <a:tc>
                  <a:txBody>
                    <a:bodyPr/>
                    <a:lstStyle/>
                    <a:p>
                      <a:r>
                        <a:rPr lang="zh-CN" altLang="en-US" sz="1600" b="0" cap="none" spc="0" dirty="0">
                          <a:ln w="0"/>
                          <a:solidFill>
                            <a:schemeClr val="tx1"/>
                          </a:solidFill>
                          <a:effectLst>
                            <a:outerShdw blurRad="38100" dist="19050" dir="2700000" algn="tl" rotWithShape="0">
                              <a:schemeClr val="dk1">
                                <a:alpha val="40000"/>
                              </a:schemeClr>
                            </a:outerShdw>
                          </a:effectLst>
                        </a:rPr>
                        <a:t>批准：</a:t>
                      </a:r>
                    </a:p>
                  </a:txBody>
                  <a:tcPr marL="68571" marR="68571" marT="34286" marB="34286">
                    <a:cell3D prstMaterial="dkEdge">
                      <a:bevel w="77470" h="12700" prst="softRound"/>
                      <a:lightRig rig="flood" dir="t"/>
                    </a:cell3D>
                  </a:tcPr>
                </a:tc>
                <a:tc>
                  <a:txBody>
                    <a:bodyPr/>
                    <a:lstStyle/>
                    <a:p>
                      <a:r>
                        <a:rPr lang="zh-CN" altLang="en-US" sz="1600" b="0" cap="none" spc="0" dirty="0">
                          <a:ln w="0"/>
                          <a:solidFill>
                            <a:schemeClr val="tx1"/>
                          </a:solidFill>
                          <a:effectLst>
                            <a:outerShdw blurRad="38100" dist="19050" dir="2700000" algn="tl" rotWithShape="0">
                              <a:schemeClr val="dk1">
                                <a:alpha val="40000"/>
                              </a:schemeClr>
                            </a:outerShdw>
                          </a:effectLst>
                        </a:rPr>
                        <a:t>深圳市人民政府</a:t>
                      </a:r>
                    </a:p>
                  </a:txBody>
                  <a:tcPr marL="68571" marR="68571" marT="34286" marB="34286">
                    <a:cell3D prstMaterial="dkEdge">
                      <a:bevel w="77470" h="12700" prst="softRound"/>
                      <a:lightRig rig="flood" dir="t"/>
                    </a:cell3D>
                  </a:tcPr>
                </a:tc>
                <a:extLst>
                  <a:ext uri="{0D108BD9-81ED-4DB2-BD59-A6C34878D82A}">
                    <a16:rowId xmlns="" xmlns:a16="http://schemas.microsoft.com/office/drawing/2014/main" val="10000"/>
                  </a:ext>
                </a:extLst>
              </a:tr>
              <a:tr h="337968">
                <a:tc>
                  <a:txBody>
                    <a:bodyPr/>
                    <a:lstStyle/>
                    <a:p>
                      <a:r>
                        <a:rPr lang="zh-CN" altLang="en-US" sz="1600" b="0" cap="none" spc="0" dirty="0">
                          <a:ln w="0"/>
                          <a:solidFill>
                            <a:schemeClr val="tx1"/>
                          </a:solidFill>
                          <a:effectLst>
                            <a:outerShdw blurRad="38100" dist="19050" dir="2700000" algn="tl" rotWithShape="0">
                              <a:schemeClr val="dk1">
                                <a:alpha val="40000"/>
                              </a:schemeClr>
                            </a:outerShdw>
                          </a:effectLst>
                        </a:rPr>
                        <a:t>主管：</a:t>
                      </a:r>
                    </a:p>
                  </a:txBody>
                  <a:tcPr marL="68571" marR="68571" marT="34286" marB="34286">
                    <a:cell3D prstMaterial="dkEdge">
                      <a:bevel w="77470" h="12700" prst="softRound"/>
                      <a:lightRig rig="flood" dir="t"/>
                    </a:cell3D>
                  </a:tcPr>
                </a:tc>
                <a:tc>
                  <a:txBody>
                    <a:bodyPr/>
                    <a:lstStyle/>
                    <a:p>
                      <a:r>
                        <a:rPr lang="zh-CN" altLang="en-US" sz="1600" b="0" cap="none" spc="0" dirty="0">
                          <a:ln w="0"/>
                          <a:solidFill>
                            <a:schemeClr val="tx1"/>
                          </a:solidFill>
                          <a:effectLst>
                            <a:outerShdw blurRad="38100" dist="19050" dir="2700000" algn="tl" rotWithShape="0">
                              <a:schemeClr val="dk1">
                                <a:alpha val="40000"/>
                              </a:schemeClr>
                            </a:outerShdw>
                          </a:effectLst>
                        </a:rPr>
                        <a:t>市科技创新委员会</a:t>
                      </a:r>
                    </a:p>
                  </a:txBody>
                  <a:tcPr marL="68571" marR="68571" marT="34286" marB="34286">
                    <a:cell3D prstMaterial="dkEdge">
                      <a:bevel w="77470" h="12700" prst="softRound"/>
                      <a:lightRig rig="flood" dir="t"/>
                    </a:cell3D>
                  </a:tcPr>
                </a:tc>
                <a:extLst>
                  <a:ext uri="{0D108BD9-81ED-4DB2-BD59-A6C34878D82A}">
                    <a16:rowId xmlns="" xmlns:a16="http://schemas.microsoft.com/office/drawing/2014/main" val="10001"/>
                  </a:ext>
                </a:extLst>
              </a:tr>
              <a:tr h="337968">
                <a:tc>
                  <a:txBody>
                    <a:bodyPr/>
                    <a:lstStyle/>
                    <a:p>
                      <a:r>
                        <a:rPr lang="zh-CN" altLang="en-US" sz="1600" b="0" cap="none" spc="0" dirty="0">
                          <a:ln w="0"/>
                          <a:solidFill>
                            <a:schemeClr val="tx1"/>
                          </a:solidFill>
                          <a:effectLst>
                            <a:outerShdw blurRad="38100" dist="19050" dir="2700000" algn="tl" rotWithShape="0">
                              <a:schemeClr val="dk1">
                                <a:alpha val="40000"/>
                              </a:schemeClr>
                            </a:outerShdw>
                          </a:effectLst>
                        </a:rPr>
                        <a:t>举办：</a:t>
                      </a:r>
                    </a:p>
                  </a:txBody>
                  <a:tcPr marL="68571" marR="68571" marT="34286" marB="34286">
                    <a:cell3D prstMaterial="dkEdge">
                      <a:bevel w="77470" h="12700" prst="softRound"/>
                      <a:lightRig rig="flood" dir="t"/>
                    </a:cell3D>
                  </a:tcPr>
                </a:tc>
                <a:tc>
                  <a:txBody>
                    <a:bodyPr/>
                    <a:lstStyle/>
                    <a:p>
                      <a:r>
                        <a:rPr lang="zh-CN" altLang="en-US" sz="1600" b="0" cap="none" spc="0" dirty="0">
                          <a:ln w="0"/>
                          <a:solidFill>
                            <a:schemeClr val="tx1"/>
                          </a:solidFill>
                          <a:effectLst>
                            <a:outerShdw blurRad="38100" dist="19050" dir="2700000" algn="tl" rotWithShape="0">
                              <a:schemeClr val="dk1">
                                <a:alpha val="40000"/>
                              </a:schemeClr>
                            </a:outerShdw>
                          </a:effectLst>
                        </a:rPr>
                        <a:t>深圳大学</a:t>
                      </a:r>
                    </a:p>
                  </a:txBody>
                  <a:tcPr marL="68571" marR="68571" marT="34286" marB="34286">
                    <a:cell3D prstMaterial="dkEdge">
                      <a:bevel w="77470" h="12700" prst="softRound"/>
                      <a:lightRig rig="flood" dir="t"/>
                    </a:cell3D>
                  </a:tcPr>
                </a:tc>
                <a:extLst>
                  <a:ext uri="{0D108BD9-81ED-4DB2-BD59-A6C34878D82A}">
                    <a16:rowId xmlns="" xmlns:a16="http://schemas.microsoft.com/office/drawing/2014/main" val="10002"/>
                  </a:ext>
                </a:extLst>
              </a:tr>
              <a:tr h="337968">
                <a:tc>
                  <a:txBody>
                    <a:bodyPr/>
                    <a:lstStyle/>
                    <a:p>
                      <a:r>
                        <a:rPr lang="zh-CN" altLang="en-US" sz="1600" b="0" cap="none" spc="0" dirty="0">
                          <a:ln w="0"/>
                          <a:solidFill>
                            <a:schemeClr val="tx1"/>
                          </a:solidFill>
                          <a:effectLst>
                            <a:outerShdw blurRad="38100" dist="19050" dir="2700000" algn="tl" rotWithShape="0">
                              <a:schemeClr val="dk1">
                                <a:alpha val="40000"/>
                              </a:schemeClr>
                            </a:outerShdw>
                          </a:effectLst>
                        </a:rPr>
                        <a:t>共建：</a:t>
                      </a:r>
                    </a:p>
                  </a:txBody>
                  <a:tcPr marL="68571" marR="68571" marT="34286" marB="34286">
                    <a:cell3D prstMaterial="dkEdge">
                      <a:bevel w="77470" h="12700" prst="softRound"/>
                      <a:lightRig rig="flood" dir="t"/>
                    </a:cell3D>
                  </a:tcPr>
                </a:tc>
                <a:tc>
                  <a:txBody>
                    <a:bodyPr/>
                    <a:lstStyle/>
                    <a:p>
                      <a:r>
                        <a:rPr lang="zh-CN" altLang="en-US" sz="1600" b="0" cap="none" spc="0" dirty="0">
                          <a:ln w="0"/>
                          <a:solidFill>
                            <a:schemeClr val="tx1"/>
                          </a:solidFill>
                          <a:effectLst>
                            <a:outerShdw blurRad="38100" dist="19050" dir="2700000" algn="tl" rotWithShape="0">
                              <a:schemeClr val="dk1">
                                <a:alpha val="40000"/>
                              </a:schemeClr>
                            </a:outerShdw>
                          </a:effectLst>
                        </a:rPr>
                        <a:t>龙华区人民政府</a:t>
                      </a:r>
                    </a:p>
                  </a:txBody>
                  <a:tcPr marL="68571" marR="68571" marT="34286" marB="34286">
                    <a:cell3D prstMaterial="dkEdge">
                      <a:bevel w="77470" h="12700" prst="softRound"/>
                      <a:lightRig rig="flood" dir="t"/>
                    </a:cell3D>
                  </a:tcPr>
                </a:tc>
                <a:extLst>
                  <a:ext uri="{0D108BD9-81ED-4DB2-BD59-A6C34878D82A}">
                    <a16:rowId xmlns="" xmlns:a16="http://schemas.microsoft.com/office/drawing/2014/main" val="10003"/>
                  </a:ext>
                </a:extLst>
              </a:tr>
            </a:tbl>
          </a:graphicData>
        </a:graphic>
      </p:graphicFrame>
      <p:grpSp>
        <p:nvGrpSpPr>
          <p:cNvPr id="20" name="组合 19"/>
          <p:cNvGrpSpPr/>
          <p:nvPr/>
        </p:nvGrpSpPr>
        <p:grpSpPr>
          <a:xfrm>
            <a:off x="4917937" y="924963"/>
            <a:ext cx="2190344" cy="1767317"/>
            <a:chOff x="4646678" y="969966"/>
            <a:chExt cx="2920839" cy="2356730"/>
          </a:xfrm>
        </p:grpSpPr>
        <p:sp>
          <p:nvSpPr>
            <p:cNvPr id="54" name="文本框 53"/>
            <p:cNvSpPr txBox="1"/>
            <p:nvPr/>
          </p:nvSpPr>
          <p:spPr>
            <a:xfrm>
              <a:off x="4646678" y="969966"/>
              <a:ext cx="2920839" cy="2356730"/>
            </a:xfrm>
            <a:prstGeom prst="rect">
              <a:avLst/>
            </a:prstGeom>
            <a:solidFill>
              <a:srgbClr val="0070C0">
                <a:alpha val="37000"/>
              </a:srgbClr>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68571" tIns="34286" rIns="68571" bIns="34286" numCol="1" spcCol="0" rtlCol="0" fromWordArt="0" anchor="t" anchorCtr="0" forceAA="0" compatLnSpc="1">
              <a:noAutofit/>
            </a:bodyPr>
            <a:lstStyle/>
            <a:p>
              <a:pPr algn="ctr"/>
              <a:r>
                <a:rPr lang="zh-CN" altLang="en-US" sz="1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打造中国原创的</a:t>
              </a:r>
              <a:endParaRPr lang="en-US" altLang="zh-CN" sz="1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大数据计算理论和引擎</a:t>
              </a:r>
              <a:endParaRPr lang="zh-CN" altLang="zh-CN" sz="1500" b="1" kern="100" dirty="0">
                <a:solidFill>
                  <a:srgbClr val="FF0000"/>
                </a:solidFill>
                <a:latin typeface="黑体" panose="02010609060101010101" pitchFamily="49" charset="-122"/>
                <a:ea typeface="黑体" panose="02010609060101010101" pitchFamily="49" charset="-122"/>
                <a:cs typeface="Times New Roman" panose="02020603050405020304"/>
              </a:endParaRPr>
            </a:p>
          </p:txBody>
        </p:sp>
        <p:sp>
          <p:nvSpPr>
            <p:cNvPr id="14" name="文本框 13"/>
            <p:cNvSpPr txBox="1"/>
            <p:nvPr/>
          </p:nvSpPr>
          <p:spPr>
            <a:xfrm>
              <a:off x="5044811" y="1713712"/>
              <a:ext cx="2138988" cy="431891"/>
            </a:xfrm>
            <a:prstGeom prst="rect">
              <a:avLst/>
            </a:prstGeom>
            <a:solidFill>
              <a:srgbClr val="0070C0"/>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68571" tIns="34286" rIns="68571" bIns="34286" numCol="1" spcCol="0" rtlCol="0" fromWordArt="0" anchor="ctr" anchorCtr="0" forceAA="0" compatLnSpc="1">
              <a:noAutofit/>
            </a:bodyPr>
            <a:lstStyle/>
            <a:p>
              <a:pPr algn="ctr"/>
              <a:r>
                <a:rPr lang="zh-CN" altLang="en-US" sz="1500" b="1" kern="100" dirty="0">
                  <a:solidFill>
                    <a:srgbClr val="FFFFFF"/>
                  </a:solidFill>
                  <a:latin typeface="黑体" panose="02010609060101010101" pitchFamily="49" charset="-122"/>
                  <a:ea typeface="黑体" panose="02010609060101010101" pitchFamily="49" charset="-122"/>
                  <a:cs typeface="Times New Roman" panose="02020603050405020304"/>
                </a:rPr>
                <a:t>原创计算理论</a:t>
              </a:r>
              <a:endParaRPr lang="zh-CN" altLang="zh-CN" sz="1500" b="1" kern="100" dirty="0">
                <a:solidFill>
                  <a:srgbClr val="FFFFFF"/>
                </a:solidFill>
                <a:latin typeface="黑体" panose="02010609060101010101" pitchFamily="49" charset="-122"/>
                <a:ea typeface="黑体" panose="02010609060101010101" pitchFamily="49" charset="-122"/>
                <a:cs typeface="Times New Roman" panose="02020603050405020304"/>
              </a:endParaRPr>
            </a:p>
          </p:txBody>
        </p:sp>
        <p:sp>
          <p:nvSpPr>
            <p:cNvPr id="19" name="文本框 29"/>
            <p:cNvSpPr txBox="1"/>
            <p:nvPr/>
          </p:nvSpPr>
          <p:spPr>
            <a:xfrm>
              <a:off x="5044811" y="2255161"/>
              <a:ext cx="2138988" cy="431891"/>
            </a:xfrm>
            <a:prstGeom prst="rect">
              <a:avLst/>
            </a:prstGeom>
            <a:solidFill>
              <a:srgbClr val="0070C0"/>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68571" tIns="34286" rIns="68571" bIns="34286" numCol="1" spcCol="0" rtlCol="0" fromWordArt="0" anchor="ctr" anchorCtr="0" forceAA="0" compatLnSpc="1">
              <a:noAutofit/>
            </a:bodyPr>
            <a:lstStyle/>
            <a:p>
              <a:pPr algn="ctr"/>
              <a:r>
                <a:rPr lang="zh-CN" altLang="en-US" sz="1500" b="1" kern="100" dirty="0">
                  <a:solidFill>
                    <a:srgbClr val="FFFFFF"/>
                  </a:solidFill>
                  <a:latin typeface="黑体" panose="02010609060101010101" pitchFamily="49" charset="-122"/>
                  <a:ea typeface="黑体" panose="02010609060101010101" pitchFamily="49" charset="-122"/>
                  <a:cs typeface="Times New Roman" panose="02020603050405020304"/>
                </a:rPr>
                <a:t>原创基础软件</a:t>
              </a:r>
              <a:endParaRPr lang="zh-CN" altLang="zh-CN" sz="1500" b="1" kern="100" dirty="0">
                <a:solidFill>
                  <a:srgbClr val="FFFFFF"/>
                </a:solidFill>
                <a:latin typeface="黑体" panose="02010609060101010101" pitchFamily="49" charset="-122"/>
                <a:ea typeface="黑体" panose="02010609060101010101" pitchFamily="49" charset="-122"/>
                <a:cs typeface="Times New Roman" panose="02020603050405020304"/>
              </a:endParaRPr>
            </a:p>
          </p:txBody>
        </p:sp>
        <p:sp>
          <p:nvSpPr>
            <p:cNvPr id="29" name="文本框 29"/>
            <p:cNvSpPr txBox="1"/>
            <p:nvPr/>
          </p:nvSpPr>
          <p:spPr>
            <a:xfrm>
              <a:off x="5054238" y="2792809"/>
              <a:ext cx="2138988" cy="431891"/>
            </a:xfrm>
            <a:prstGeom prst="rect">
              <a:avLst/>
            </a:prstGeom>
            <a:solidFill>
              <a:srgbClr val="0070C0"/>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68571" tIns="34286" rIns="68571" bIns="34286" numCol="1" spcCol="0" rtlCol="0" fromWordArt="0" anchor="ctr" anchorCtr="0" forceAA="0" compatLnSpc="1">
              <a:noAutofit/>
            </a:bodyPr>
            <a:lstStyle/>
            <a:p>
              <a:pPr algn="ctr"/>
              <a:r>
                <a:rPr lang="zh-CN" altLang="en-US" sz="1500" b="1" kern="100" dirty="0">
                  <a:solidFill>
                    <a:srgbClr val="FFFFFF"/>
                  </a:solidFill>
                  <a:latin typeface="黑体" panose="02010609060101010101" pitchFamily="49" charset="-122"/>
                  <a:ea typeface="黑体" panose="02010609060101010101" pitchFamily="49" charset="-122"/>
                  <a:cs typeface="Times New Roman" panose="02020603050405020304"/>
                </a:rPr>
                <a:t>核心产业应用</a:t>
              </a:r>
            </a:p>
          </p:txBody>
        </p:sp>
      </p:gr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t="2341"/>
          <a:stretch/>
        </p:blipFill>
        <p:spPr>
          <a:xfrm>
            <a:off x="2727532" y="929113"/>
            <a:ext cx="2106245" cy="1371290"/>
          </a:xfrm>
          <a:prstGeom prst="rect">
            <a:avLst/>
          </a:prstGeom>
        </p:spPr>
      </p:pic>
      <p:sp>
        <p:nvSpPr>
          <p:cNvPr id="61" name="椭圆 60"/>
          <p:cNvSpPr/>
          <p:nvPr/>
        </p:nvSpPr>
        <p:spPr>
          <a:xfrm>
            <a:off x="21951" y="2352088"/>
            <a:ext cx="1085709" cy="1085709"/>
          </a:xfrm>
          <a:prstGeom prst="ellipse">
            <a:avLst/>
          </a:prstGeom>
          <a:blipFill>
            <a:blip r:embed="rId4" cstate="print">
              <a:extLst>
                <a:ext uri="{28A0092B-C50C-407E-A947-70E740481C1C}">
                  <a14:useLocalDpi xmlns:a14="http://schemas.microsoft.com/office/drawing/2010/main" val="0"/>
                </a:ext>
              </a:extLst>
            </a:blip>
            <a:srcRect/>
            <a:stretch>
              <a:fillRect l="-7000" r="-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2" name="内容占位符 2"/>
          <p:cNvSpPr>
            <a:spLocks noChangeArrowheads="1"/>
          </p:cNvSpPr>
          <p:nvPr/>
        </p:nvSpPr>
        <p:spPr bwMode="auto">
          <a:xfrm>
            <a:off x="1090051" y="2324289"/>
            <a:ext cx="6423378" cy="1349974"/>
          </a:xfrm>
          <a:prstGeom prst="rect">
            <a:avLst/>
          </a:prstGeom>
          <a:noFill/>
          <a:ln w="19050">
            <a:noFill/>
            <a:miter lim="800000"/>
          </a:ln>
          <a:extLst>
            <a:ext uri="{909E8E84-426E-40DD-AFC4-6F175D3DCCD1}">
              <a14:hiddenFill xmlns:a14="http://schemas.microsoft.com/office/drawing/2010/main">
                <a:solidFill>
                  <a:srgbClr val="FFFFFF"/>
                </a:solidFill>
              </a14:hiddenFill>
            </a:ext>
          </a:extLst>
        </p:spPr>
        <p:txBody>
          <a:bodyPr lIns="72877" tIns="36439" rIns="72877" bIns="36439"/>
          <a:lstStyle/>
          <a:p>
            <a:pPr>
              <a:lnSpc>
                <a:spcPct val="110000"/>
              </a:lnSpc>
              <a:buClr>
                <a:srgbClr val="CE9964"/>
              </a:buClr>
              <a:buSzPct val="80000"/>
            </a:pP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首席科学家：樊文飞</a:t>
            </a:r>
            <a:endPar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buClr>
                <a:srgbClr val="CE9964"/>
              </a:buClr>
              <a:buSzPct val="80000"/>
            </a:pPr>
            <a:r>
              <a:rPr lang="zh-CN" altLang="en-US" dirty="0">
                <a:solidFill>
                  <a:schemeClr val="bg1"/>
                </a:solidFill>
                <a:latin typeface="黑体" panose="02010609060101010101" pitchFamily="49" charset="-122"/>
                <a:ea typeface="黑体" panose="02010609060101010101" pitchFamily="49" charset="-122"/>
                <a:cs typeface="微软雅黑" panose="020B0503020204020204" pitchFamily="34" charset="-122"/>
              </a:rPr>
              <a:t>英国皇家学会院士、欧洲科学院院士</a:t>
            </a:r>
            <a:endParaRPr lang="en-US" altLang="zh-CN" dirty="0">
              <a:solidFill>
                <a:schemeClr val="bg1"/>
              </a:solidFill>
              <a:latin typeface="黑体" panose="02010609060101010101" pitchFamily="49" charset="-122"/>
              <a:ea typeface="黑体" panose="02010609060101010101" pitchFamily="49" charset="-122"/>
              <a:cs typeface="微软雅黑" panose="020B0503020204020204" pitchFamily="34" charset="-122"/>
            </a:endParaRPr>
          </a:p>
          <a:p>
            <a:pPr>
              <a:lnSpc>
                <a:spcPct val="110000"/>
              </a:lnSpc>
              <a:buClr>
                <a:srgbClr val="CE9964"/>
              </a:buClr>
              <a:buSzPct val="80000"/>
            </a:pPr>
            <a:r>
              <a:rPr lang="zh-CN" altLang="en-US" dirty="0">
                <a:solidFill>
                  <a:schemeClr val="bg1"/>
                </a:solidFill>
                <a:latin typeface="黑体" panose="02010609060101010101" pitchFamily="49" charset="-122"/>
                <a:ea typeface="黑体" panose="02010609060101010101" pitchFamily="49" charset="-122"/>
                <a:cs typeface="微软雅黑" panose="020B0503020204020204" pitchFamily="34" charset="-122"/>
              </a:rPr>
              <a:t>英国爱丁堡皇家学会院士、</a:t>
            </a:r>
            <a:r>
              <a:rPr lang="en-US" altLang="zh-CN" dirty="0">
                <a:solidFill>
                  <a:schemeClr val="bg1"/>
                </a:solidFill>
                <a:latin typeface="黑体" panose="02010609060101010101" pitchFamily="49" charset="-122"/>
                <a:ea typeface="黑体" panose="02010609060101010101" pitchFamily="49" charset="-122"/>
                <a:cs typeface="微软雅黑" panose="020B0503020204020204" pitchFamily="34" charset="-122"/>
              </a:rPr>
              <a:t>ACM</a:t>
            </a:r>
            <a:r>
              <a:rPr lang="zh-CN" altLang="en-US" dirty="0">
                <a:solidFill>
                  <a:schemeClr val="bg1"/>
                </a:solidFill>
                <a:latin typeface="黑体" panose="02010609060101010101" pitchFamily="49" charset="-122"/>
                <a:ea typeface="黑体" panose="02010609060101010101" pitchFamily="49" charset="-122"/>
                <a:cs typeface="微软雅黑" panose="020B0503020204020204" pitchFamily="34" charset="-122"/>
              </a:rPr>
              <a:t>会士</a:t>
            </a:r>
            <a:r>
              <a:rPr lang="zh-CN" altLang="en-US" dirty="0" smtClean="0">
                <a:solidFill>
                  <a:schemeClr val="bg1"/>
                </a:solidFill>
                <a:latin typeface="黑体" panose="02010609060101010101" pitchFamily="49" charset="-122"/>
                <a:ea typeface="黑体" panose="02010609060101010101" pitchFamily="49" charset="-122"/>
                <a:cs typeface="微软雅黑" panose="020B0503020204020204" pitchFamily="34" charset="-122"/>
              </a:rPr>
              <a:t>、长江学者</a:t>
            </a:r>
            <a:endParaRPr lang="en-US" altLang="zh-CN" dirty="0">
              <a:solidFill>
                <a:schemeClr val="bg1"/>
              </a:solidFill>
              <a:latin typeface="黑体" panose="02010609060101010101" pitchFamily="49" charset="-122"/>
              <a:ea typeface="黑体" panose="02010609060101010101" pitchFamily="49" charset="-122"/>
              <a:cs typeface="微软雅黑" panose="020B0503020204020204" pitchFamily="34" charset="-122"/>
            </a:endParaRPr>
          </a:p>
          <a:p>
            <a:pPr marL="173355" indent="-173355">
              <a:buClr>
                <a:srgbClr val="CE9964"/>
              </a:buClr>
              <a:buSzPct val="80000"/>
              <a:buFont typeface="Wingdings" panose="05000000000000000000" pitchFamily="2" charset="2"/>
              <a:buChar char="ü"/>
            </a:pPr>
            <a:r>
              <a:rPr lang="zh-CN" altLang="en-US" dirty="0">
                <a:solidFill>
                  <a:schemeClr val="bg1"/>
                </a:solidFill>
                <a:ea typeface="黑体" panose="02010609060101010101" pitchFamily="49" charset="-122"/>
                <a:cs typeface="微软雅黑" panose="020B0503020204020204" pitchFamily="34" charset="-122"/>
              </a:rPr>
              <a:t>“国际学术界公认的数据计算理论与系统并重第一人，世界上极少数同时在两个领域做出突破性贡献学者之一”</a:t>
            </a:r>
            <a:endParaRPr lang="en-US" altLang="zh-CN" dirty="0">
              <a:solidFill>
                <a:schemeClr val="bg1"/>
              </a:solidFill>
              <a:ea typeface="黑体" panose="02010609060101010101" pitchFamily="49" charset="-122"/>
              <a:cs typeface="微软雅黑" panose="020B0503020204020204" pitchFamily="34" charset="-122"/>
            </a:endParaRPr>
          </a:p>
          <a:p>
            <a:pPr marL="173355" indent="-173355">
              <a:buClr>
                <a:srgbClr val="CE9964"/>
              </a:buClr>
              <a:buSzPct val="80000"/>
              <a:buFont typeface="Wingdings" panose="05000000000000000000" pitchFamily="2" charset="2"/>
              <a:buChar char="ü"/>
            </a:pPr>
            <a:r>
              <a:rPr lang="en-US" altLang="zh-CN" b="1" dirty="0">
                <a:solidFill>
                  <a:schemeClr val="bg1"/>
                </a:solidFill>
                <a:ea typeface="黑体" panose="02010609060101010101" pitchFamily="49" charset="-122"/>
                <a:cs typeface="微软雅黑" panose="020B0503020204020204" pitchFamily="34" charset="-122"/>
              </a:rPr>
              <a:t> </a:t>
            </a:r>
            <a:r>
              <a:rPr lang="zh-CN" altLang="en-US" dirty="0">
                <a:solidFill>
                  <a:schemeClr val="bg1"/>
                </a:solidFill>
                <a:ea typeface="黑体" panose="02010609060101010101" pitchFamily="49" charset="-122"/>
                <a:cs typeface="微软雅黑" panose="020B0503020204020204" pitchFamily="34" charset="-122"/>
              </a:rPr>
              <a:t>“奠定了数据计算复杂性的基础，重塑了数据质量研究领域，开创了半结构化数据约束理论的研究方向”</a:t>
            </a:r>
            <a:endParaRPr lang="en-US" altLang="zh-CN" dirty="0">
              <a:solidFill>
                <a:schemeClr val="bg1"/>
              </a:solidFill>
              <a:ea typeface="黑体" panose="02010609060101010101" pitchFamily="49" charset="-122"/>
              <a:cs typeface="微软雅黑" panose="020B0503020204020204" pitchFamily="34" charset="-122"/>
            </a:endParaRPr>
          </a:p>
          <a:p>
            <a:pPr marL="285750" indent="-285750">
              <a:buClr>
                <a:srgbClr val="CE9964"/>
              </a:buClr>
              <a:buSzPct val="80000"/>
              <a:buFont typeface="Wingdings" panose="05000000000000000000" pitchFamily="2" charset="2"/>
              <a:buChar char="u"/>
            </a:pPr>
            <a:r>
              <a:rPr lang="zh-CN" altLang="en-US" dirty="0">
                <a:solidFill>
                  <a:schemeClr val="bg1"/>
                </a:solidFill>
                <a:ea typeface="黑体" panose="02010609060101010101" pitchFamily="49" charset="-122"/>
                <a:cs typeface="微软雅黑" panose="020B0503020204020204" pitchFamily="34" charset="-122"/>
              </a:rPr>
              <a:t>顶级学术会议最佳论文奖</a:t>
            </a:r>
            <a:r>
              <a:rPr lang="en-US" altLang="zh-CN" b="1" dirty="0">
                <a:solidFill>
                  <a:schemeClr val="bg1"/>
                </a:solidFill>
                <a:ea typeface="黑体" panose="02010609060101010101" pitchFamily="49" charset="-122"/>
                <a:cs typeface="微软雅黑" panose="020B0503020204020204" pitchFamily="34" charset="-122"/>
              </a:rPr>
              <a:t>“</a:t>
            </a:r>
            <a:r>
              <a:rPr lang="zh-CN" altLang="en-US" b="1" dirty="0">
                <a:solidFill>
                  <a:schemeClr val="bg1"/>
                </a:solidFill>
                <a:ea typeface="黑体" panose="02010609060101010101" pitchFamily="49" charset="-122"/>
                <a:cs typeface="微软雅黑" panose="020B0503020204020204" pitchFamily="34" charset="-122"/>
              </a:rPr>
              <a:t>大满贯</a:t>
            </a:r>
            <a:r>
              <a:rPr lang="en-US" altLang="zh-CN" b="1" dirty="0">
                <a:solidFill>
                  <a:schemeClr val="bg1"/>
                </a:solidFill>
                <a:ea typeface="黑体" panose="02010609060101010101" pitchFamily="49" charset="-122"/>
                <a:cs typeface="微软雅黑" panose="020B0503020204020204" pitchFamily="34" charset="-122"/>
              </a:rPr>
              <a:t>” </a:t>
            </a:r>
            <a:r>
              <a:rPr lang="en-US" altLang="zh-CN" dirty="0">
                <a:solidFill>
                  <a:schemeClr val="bg1"/>
                </a:solidFill>
                <a:ea typeface="黑体" panose="02010609060101010101" pitchFamily="49" charset="-122"/>
                <a:cs typeface="微软雅黑" panose="020B0503020204020204" pitchFamily="34" charset="-122"/>
              </a:rPr>
              <a:t>:  SIGMOD 17</a:t>
            </a:r>
            <a:r>
              <a:rPr lang="zh-CN" altLang="en-US" dirty="0">
                <a:solidFill>
                  <a:schemeClr val="bg1"/>
                </a:solidFill>
                <a:ea typeface="黑体" panose="02010609060101010101" pitchFamily="49" charset="-122"/>
                <a:cs typeface="微软雅黑" panose="020B0503020204020204" pitchFamily="34" charset="-122"/>
              </a:rPr>
              <a:t>， </a:t>
            </a:r>
            <a:r>
              <a:rPr lang="en-US" altLang="zh-CN" dirty="0">
                <a:solidFill>
                  <a:schemeClr val="bg1"/>
                </a:solidFill>
                <a:ea typeface="黑体" panose="02010609060101010101" pitchFamily="49" charset="-122"/>
                <a:cs typeface="微软雅黑" panose="020B0503020204020204" pitchFamily="34" charset="-122"/>
              </a:rPr>
              <a:t>VLDB 10, ICDE 07</a:t>
            </a:r>
            <a:r>
              <a:rPr lang="zh-CN" altLang="en-US" dirty="0">
                <a:solidFill>
                  <a:schemeClr val="bg1"/>
                </a:solidFill>
                <a:ea typeface="黑体" panose="02010609060101010101" pitchFamily="49" charset="-122"/>
                <a:cs typeface="微软雅黑" panose="020B0503020204020204" pitchFamily="34" charset="-122"/>
              </a:rPr>
              <a:t> </a:t>
            </a:r>
            <a:r>
              <a:rPr lang="en-US" altLang="zh-CN" dirty="0">
                <a:solidFill>
                  <a:schemeClr val="bg1"/>
                </a:solidFill>
                <a:ea typeface="黑体" panose="02010609060101010101" pitchFamily="49" charset="-122"/>
                <a:cs typeface="微软雅黑" panose="020B0503020204020204" pitchFamily="34" charset="-122"/>
              </a:rPr>
              <a:t>&amp; 14, </a:t>
            </a:r>
            <a:r>
              <a:rPr lang="zh-CN" altLang="en-US" dirty="0">
                <a:solidFill>
                  <a:schemeClr val="bg1"/>
                </a:solidFill>
                <a:ea typeface="黑体" panose="02010609060101010101" pitchFamily="49" charset="-122"/>
                <a:cs typeface="微软雅黑" panose="020B0503020204020204" pitchFamily="34" charset="-122"/>
              </a:rPr>
              <a:t>十年时间检验奖</a:t>
            </a:r>
            <a:r>
              <a:rPr lang="en-US" altLang="zh-CN" dirty="0">
                <a:solidFill>
                  <a:schemeClr val="bg1"/>
                </a:solidFill>
                <a:ea typeface="黑体" panose="02010609060101010101" pitchFamily="49" charset="-122"/>
                <a:cs typeface="微软雅黑" panose="020B0503020204020204" pitchFamily="34" charset="-122"/>
              </a:rPr>
              <a:t> PODS 10</a:t>
            </a:r>
            <a:r>
              <a:rPr lang="zh-CN" altLang="en-US" dirty="0">
                <a:solidFill>
                  <a:schemeClr val="bg1"/>
                </a:solidFill>
                <a:ea typeface="黑体" panose="02010609060101010101" pitchFamily="49" charset="-122"/>
                <a:cs typeface="微软雅黑" panose="020B0503020204020204" pitchFamily="34" charset="-122"/>
              </a:rPr>
              <a:t> </a:t>
            </a:r>
            <a:r>
              <a:rPr lang="en-US" altLang="zh-CN" dirty="0">
                <a:solidFill>
                  <a:schemeClr val="bg1"/>
                </a:solidFill>
                <a:ea typeface="黑体" panose="02010609060101010101" pitchFamily="49" charset="-122"/>
                <a:cs typeface="微软雅黑" panose="020B0503020204020204" pitchFamily="34" charset="-122"/>
              </a:rPr>
              <a:t>&amp;</a:t>
            </a:r>
            <a:r>
              <a:rPr lang="zh-CN" altLang="en-US" dirty="0">
                <a:solidFill>
                  <a:schemeClr val="bg1"/>
                </a:solidFill>
                <a:ea typeface="黑体" panose="02010609060101010101" pitchFamily="49" charset="-122"/>
                <a:cs typeface="微软雅黑" panose="020B0503020204020204" pitchFamily="34" charset="-122"/>
              </a:rPr>
              <a:t> </a:t>
            </a:r>
            <a:r>
              <a:rPr lang="en-US" altLang="zh-CN" dirty="0">
                <a:solidFill>
                  <a:schemeClr val="bg1"/>
                </a:solidFill>
                <a:ea typeface="黑体" panose="02010609060101010101" pitchFamily="49" charset="-122"/>
                <a:cs typeface="微软雅黑" panose="020B0503020204020204" pitchFamily="34" charset="-122"/>
              </a:rPr>
              <a:t>15</a:t>
            </a:r>
          </a:p>
        </p:txBody>
      </p:sp>
      <p:pic>
        <p:nvPicPr>
          <p:cNvPr id="80" name="Picture 2" descr="肖像-20171127"/>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032" b="16011"/>
          <a:stretch>
            <a:fillRect/>
          </a:stretch>
        </p:blipFill>
        <p:spPr bwMode="auto">
          <a:xfrm>
            <a:off x="46782" y="5810607"/>
            <a:ext cx="997979" cy="1009909"/>
          </a:xfrm>
          <a:prstGeom prst="ellipse">
            <a:avLst/>
          </a:prstGeom>
          <a:ln w="9525">
            <a:noFill/>
            <a:miter lim="800000"/>
            <a:headEnd/>
            <a:tailEnd/>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1" name="内容占位符 2"/>
          <p:cNvSpPr>
            <a:spLocks noChangeArrowheads="1"/>
          </p:cNvSpPr>
          <p:nvPr/>
        </p:nvSpPr>
        <p:spPr bwMode="auto">
          <a:xfrm>
            <a:off x="1092281" y="5856201"/>
            <a:ext cx="4861010" cy="623793"/>
          </a:xfrm>
          <a:prstGeom prst="rect">
            <a:avLst/>
          </a:prstGeom>
          <a:noFill/>
          <a:ln w="19050">
            <a:noFill/>
            <a:miter lim="800000"/>
          </a:ln>
          <a:extLst>
            <a:ext uri="{909E8E84-426E-40DD-AFC4-6F175D3DCCD1}">
              <a14:hiddenFill xmlns:a14="http://schemas.microsoft.com/office/drawing/2010/main">
                <a:solidFill>
                  <a:srgbClr val="FFFFFF"/>
                </a:solidFill>
              </a14:hiddenFill>
            </a:ext>
          </a:extLst>
        </p:spPr>
        <p:txBody>
          <a:bodyPr lIns="72877" tIns="36439" rIns="72877" bIns="36439"/>
          <a:lstStyle/>
          <a:p>
            <a:pPr>
              <a:lnSpc>
                <a:spcPct val="110000"/>
              </a:lnSpc>
              <a:buClr>
                <a:srgbClr val="CE9964"/>
              </a:buClr>
              <a:buSzPct val="80000"/>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法人、执行院长：毛睿</a:t>
            </a:r>
            <a:endPar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buClr>
                <a:srgbClr val="CE9964"/>
              </a:buClr>
              <a:buSzPct val="80000"/>
            </a:pPr>
            <a:r>
              <a:rPr lang="zh-CN" altLang="en-US" sz="1500" dirty="0">
                <a:solidFill>
                  <a:schemeClr val="bg1"/>
                </a:solidFill>
                <a:latin typeface="黑体" panose="02010609060101010101" pitchFamily="49" charset="-122"/>
                <a:ea typeface="黑体" panose="02010609060101010101" pitchFamily="49" charset="-122"/>
                <a:cs typeface="微软雅黑" panose="020B0503020204020204" pitchFamily="34" charset="-122"/>
              </a:rPr>
              <a:t>深圳大学 计算机与软件学院 副院长</a:t>
            </a:r>
            <a:endParaRPr lang="en-US" altLang="zh-CN" sz="1500" dirty="0">
              <a:solidFill>
                <a:schemeClr val="bg1"/>
              </a:solidFill>
              <a:latin typeface="黑体" panose="02010609060101010101" pitchFamily="49" charset="-122"/>
              <a:ea typeface="黑体" panose="02010609060101010101" pitchFamily="49" charset="-122"/>
              <a:cs typeface="微软雅黑" panose="020B0503020204020204" pitchFamily="34" charset="-122"/>
            </a:endParaRPr>
          </a:p>
          <a:p>
            <a:pPr>
              <a:lnSpc>
                <a:spcPct val="110000"/>
              </a:lnSpc>
              <a:buClr>
                <a:srgbClr val="CE9964"/>
              </a:buClr>
              <a:buSzPct val="80000"/>
            </a:pPr>
            <a:r>
              <a:rPr lang="zh-CN" altLang="en-US" sz="1500" dirty="0">
                <a:solidFill>
                  <a:schemeClr val="bg1"/>
                </a:solidFill>
                <a:latin typeface="黑体" panose="02010609060101010101" pitchFamily="49" charset="-122"/>
                <a:ea typeface="黑体" panose="02010609060101010101" pitchFamily="49" charset="-122"/>
                <a:cs typeface="微软雅黑" panose="020B0503020204020204" pitchFamily="34" charset="-122"/>
              </a:rPr>
              <a:t>深圳大学 大数据系统计算技术国家工程实验室 副主任</a:t>
            </a:r>
            <a:endParaRPr lang="en-US" altLang="zh-CN" sz="1500" dirty="0">
              <a:solidFill>
                <a:schemeClr val="bg1"/>
              </a:solidFill>
              <a:latin typeface="黑体" panose="02010609060101010101" pitchFamily="49" charset="-122"/>
              <a:ea typeface="黑体" panose="02010609060101010101" pitchFamily="49" charset="-122"/>
              <a:cs typeface="微软雅黑" panose="020B0503020204020204" pitchFamily="34" charset="-122"/>
            </a:endParaRPr>
          </a:p>
        </p:txBody>
      </p:sp>
      <p:pic>
        <p:nvPicPr>
          <p:cNvPr id="2" name="图片 1"/>
          <p:cNvPicPr>
            <a:picLocks noChangeAspect="1"/>
          </p:cNvPicPr>
          <p:nvPr/>
        </p:nvPicPr>
        <p:blipFill rotWithShape="1">
          <a:blip r:embed="rId6" cstate="print">
            <a:extLst>
              <a:ext uri="{28A0092B-C50C-407E-A947-70E740481C1C}">
                <a14:useLocalDpi xmlns:a14="http://schemas.microsoft.com/office/drawing/2010/main" val="0"/>
              </a:ext>
            </a:extLst>
          </a:blip>
          <a:srcRect l="34708" t="26745" r="34580" b="25659"/>
          <a:stretch/>
        </p:blipFill>
        <p:spPr>
          <a:xfrm>
            <a:off x="7108281" y="856990"/>
            <a:ext cx="2017451" cy="1758803"/>
          </a:xfrm>
          <a:prstGeom prst="rect">
            <a:avLst/>
          </a:prstGeom>
        </p:spPr>
      </p:pic>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07" y="4783411"/>
            <a:ext cx="1027196" cy="1027196"/>
          </a:xfrm>
          <a:prstGeom prst="rect">
            <a:avLst/>
          </a:prstGeom>
        </p:spPr>
      </p:pic>
      <p:sp>
        <p:nvSpPr>
          <p:cNvPr id="22" name="内容占位符 2"/>
          <p:cNvSpPr>
            <a:spLocks noChangeArrowheads="1"/>
          </p:cNvSpPr>
          <p:nvPr/>
        </p:nvSpPr>
        <p:spPr bwMode="auto">
          <a:xfrm>
            <a:off x="1107660" y="5090286"/>
            <a:ext cx="2777382" cy="500476"/>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lIns="72877" tIns="36439" rIns="72877" bIns="36439"/>
          <a:lstStyle/>
          <a:p>
            <a:pPr>
              <a:lnSpc>
                <a:spcPct val="110000"/>
              </a:lnSpc>
              <a:buClr>
                <a:srgbClr val="CE9964"/>
              </a:buClr>
              <a:buSzPct val="80000"/>
            </a:pPr>
            <a:r>
              <a:rPr lang="zh-CN" altLang="en-US" sz="2400" b="1" dirty="0">
                <a:solidFill>
                  <a:schemeClr val="bg1"/>
                </a:solidFill>
                <a:latin typeface="Microsoft YaHei" charset="-122"/>
                <a:ea typeface="Microsoft YaHei" charset="-122"/>
                <a:cs typeface="Microsoft YaHei" charset="-122"/>
              </a:rPr>
              <a:t>名誉院长：</a:t>
            </a:r>
            <a:r>
              <a:rPr lang="zh-CN" altLang="en-US" sz="2400" b="1" dirty="0" smtClean="0">
                <a:solidFill>
                  <a:schemeClr val="bg1"/>
                </a:solidFill>
                <a:latin typeface="Microsoft YaHei" charset="-122"/>
                <a:ea typeface="Microsoft YaHei" charset="-122"/>
                <a:cs typeface="Microsoft YaHei" charset="-122"/>
              </a:rPr>
              <a:t>陈国良</a:t>
            </a:r>
            <a:endParaRPr lang="en-US" altLang="zh-CN" sz="2400" b="1" dirty="0">
              <a:solidFill>
                <a:schemeClr val="bg1"/>
              </a:solidFill>
              <a:latin typeface="Microsoft YaHei" charset="-122"/>
              <a:ea typeface="Microsoft YaHei" charset="-122"/>
              <a:cs typeface="Microsoft YaHei" charset="-122"/>
            </a:endParaRPr>
          </a:p>
        </p:txBody>
      </p:sp>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95" y="761115"/>
            <a:ext cx="9144000" cy="6096000"/>
          </a:xfrm>
          <a:prstGeom prst="rect">
            <a:avLst/>
          </a:prstGeom>
        </p:spPr>
      </p:pic>
      <p:pic>
        <p:nvPicPr>
          <p:cNvPr id="3" name="图片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4335" y="3593030"/>
            <a:ext cx="620940" cy="827920"/>
          </a:xfrm>
          <a:prstGeom prst="rect">
            <a:avLst/>
          </a:prstGeom>
        </p:spPr>
      </p:pic>
      <p:pic>
        <p:nvPicPr>
          <p:cNvPr id="4" name="图片 3"/>
          <p:cNvPicPr>
            <a:picLocks noChangeAspect="1"/>
          </p:cNvPicPr>
          <p:nvPr/>
        </p:nvPicPr>
        <p:blipFill rotWithShape="1">
          <a:blip r:embed="rId10">
            <a:extLst>
              <a:ext uri="{28A0092B-C50C-407E-A947-70E740481C1C}">
                <a14:useLocalDpi xmlns:a14="http://schemas.microsoft.com/office/drawing/2010/main" val="0"/>
              </a:ext>
            </a:extLst>
          </a:blip>
          <a:srcRect b="6472"/>
          <a:stretch/>
        </p:blipFill>
        <p:spPr>
          <a:xfrm>
            <a:off x="2034824" y="12155"/>
            <a:ext cx="5494003" cy="6851283"/>
          </a:xfrm>
          <a:prstGeom prst="rect">
            <a:avLst/>
          </a:prstGeom>
        </p:spPr>
      </p:pic>
      <p:sp>
        <p:nvSpPr>
          <p:cNvPr id="11" name="椭圆 10"/>
          <p:cNvSpPr/>
          <p:nvPr/>
        </p:nvSpPr>
        <p:spPr>
          <a:xfrm>
            <a:off x="5044591" y="5062383"/>
            <a:ext cx="1856723" cy="459058"/>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708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7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2" restart="whenNotActive" fill="hold" evtFilter="cancelBubble" nodeType="interactiveSeq">
                <p:stCondLst>
                  <p:cond evt="onClick" delay="0">
                    <p:tgtEl>
                      <p:spTgt spid="6"/>
                    </p:tgtEl>
                  </p:cond>
                </p:stCondLst>
                <p:endSync evt="end" delay="0">
                  <p:rtn val="all"/>
                </p:endSync>
                <p:childTnLst>
                  <p:par>
                    <p:cTn id="43" fill="hold">
                      <p:stCondLst>
                        <p:cond delay="0"/>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nextCondLst>
                <p:cond evt="onClick" delay="0">
                  <p:tgtEl>
                    <p:spTgt spid="6"/>
                  </p:tgtEl>
                </p:cond>
              </p:nextCondLst>
            </p:seq>
            <p:seq concurrent="1" nextAc="seek">
              <p:cTn id="47" restart="whenNotActive" fill="hold" evtFilter="cancelBubble" nodeType="interactiveSeq">
                <p:stCondLst>
                  <p:cond evt="onClick" delay="0">
                    <p:tgtEl>
                      <p:spTgt spid="10"/>
                    </p:tgtEl>
                  </p:cond>
                </p:stCondLst>
                <p:endSync evt="end" delay="0">
                  <p:rtn val="all"/>
                </p:endSync>
                <p:childTnLst>
                  <p:par>
                    <p:cTn id="48" fill="hold">
                      <p:stCondLst>
                        <p:cond delay="0"/>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52" restart="whenNotActive" fill="hold" evtFilter="cancelBubble" nodeType="interactiveSeq">
                <p:stCondLst>
                  <p:cond evt="onClick" delay="0">
                    <p:tgtEl>
                      <p:spTgt spid="3"/>
                    </p:tgtEl>
                  </p:cond>
                </p:stCondLst>
                <p:endSync evt="end" delay="0">
                  <p:rtn val="all"/>
                </p:endSync>
                <p:childTnLst>
                  <p:par>
                    <p:cTn id="53" fill="hold">
                      <p:stCondLst>
                        <p:cond delay="0"/>
                      </p:stCondLst>
                      <p:childTnLst>
                        <p:par>
                          <p:cTn id="54" fill="hold">
                            <p:stCondLst>
                              <p:cond delay="0"/>
                            </p:stCondLst>
                            <p:childTnLst>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childTnLst>
                          </p:cTn>
                        </p:par>
                      </p:childTnLst>
                    </p:cTn>
                  </p:par>
                </p:childTnLst>
              </p:cTn>
              <p:nextCondLst>
                <p:cond evt="onClick" delay="0">
                  <p:tgtEl>
                    <p:spTgt spid="3"/>
                  </p:tgtEl>
                </p:cond>
              </p:nextCondLst>
            </p:seq>
            <p:seq concurrent="1" nextAc="seek">
              <p:cTn id="59" restart="whenNotActive" fill="hold" evtFilter="cancelBubble" nodeType="interactiveSeq">
                <p:stCondLst>
                  <p:cond evt="onClick" delay="0">
                    <p:tgtEl>
                      <p:spTgt spid="4"/>
                    </p:tgtEl>
                  </p:cond>
                </p:stCondLst>
                <p:endSync evt="end" delay="0">
                  <p:rtn val="all"/>
                </p:endSync>
                <p:childTnLst>
                  <p:par>
                    <p:cTn id="60" fill="hold">
                      <p:stCondLst>
                        <p:cond delay="0"/>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4"/>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4"/>
                  </p:tgtEl>
                </p:cond>
              </p:nextCondLst>
            </p:seq>
          </p:childTnLst>
        </p:cTn>
      </p:par>
    </p:tnLst>
    <p:bldLst>
      <p:bldP spid="7" grpId="0"/>
      <p:bldP spid="27" grpId="0" animBg="1"/>
      <p:bldP spid="72" grpId="0"/>
      <p:bldP spid="81" grpId="0"/>
      <p:bldP spid="22" grpId="0"/>
      <p:bldP spid="11" grpId="0" animBg="1"/>
      <p:bldP spid="11"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extLst>
              <p:ext uri="{D42A27DB-BD31-4B8C-83A1-F6EECF244321}">
                <p14:modId xmlns:p14="http://schemas.microsoft.com/office/powerpoint/2010/main" val="4274933675"/>
              </p:ext>
            </p:extLst>
          </p:nvPr>
        </p:nvGraphicFramePr>
        <p:xfrm>
          <a:off x="35496" y="1196752"/>
          <a:ext cx="8229600" cy="4857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图示 5"/>
          <p:cNvGraphicFramePr/>
          <p:nvPr>
            <p:extLst>
              <p:ext uri="{D42A27DB-BD31-4B8C-83A1-F6EECF244321}">
                <p14:modId xmlns:p14="http://schemas.microsoft.com/office/powerpoint/2010/main" val="1433078566"/>
              </p:ext>
            </p:extLst>
          </p:nvPr>
        </p:nvGraphicFramePr>
        <p:xfrm>
          <a:off x="1571337" y="-171400"/>
          <a:ext cx="7128792"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799DF8D9-3524-40AC-8C63-E2B5B3C785FF}" type="slidenum">
              <a:rPr lang="zh-CN" altLang="en-US" smtClean="0"/>
              <a:pPr>
                <a:defRPr/>
              </a:pPr>
              <a:t>8</a:t>
            </a:fld>
            <a:endParaRPr lang="zh-CN" altLang="en-US"/>
          </a:p>
        </p:txBody>
      </p:sp>
      <p:pic>
        <p:nvPicPr>
          <p:cNvPr id="7" name="图片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95719" y="3493166"/>
            <a:ext cx="2240769" cy="3193845"/>
          </a:xfrm>
          <a:prstGeom prst="rect">
            <a:avLst/>
          </a:prstGeom>
        </p:spPr>
      </p:pic>
    </p:spTree>
    <p:extLst>
      <p:ext uri="{BB962C8B-B14F-4D97-AF65-F5344CB8AC3E}">
        <p14:creationId xmlns:p14="http://schemas.microsoft.com/office/powerpoint/2010/main" val="380426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4E75FE0E-91C8-4D25-B76A-A31BCB8B8A1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BFDF0F4C-AB01-4633-AB2E-43CC2B689E3E}"/>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B2689DD7-72F6-4D48-BB43-F70E69997F6E}"/>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0CD997AE-5BC1-4550-B286-5A00410EE29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7D3B3205-4BE4-41F8-B347-9C5342F86BCB}"/>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7990DB95-8A62-4F0D-9A5B-493AFD86F1DB}"/>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6"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79512" y="692696"/>
            <a:ext cx="8964487" cy="633412"/>
          </a:xfrm>
        </p:spPr>
        <p:txBody>
          <a:bodyPr/>
          <a:lstStyle/>
          <a:p>
            <a:pPr>
              <a:lnSpc>
                <a:spcPct val="150000"/>
              </a:lnSpc>
            </a:pPr>
            <a:r>
              <a:rPr lang="zh-CN" altLang="en-US" dirty="0" smtClean="0"/>
              <a:t>技术路线：分两步走</a:t>
            </a:r>
            <a:r>
              <a:rPr lang="en-US" altLang="zh-CN" dirty="0" smtClean="0"/>
              <a:t/>
            </a:r>
            <a:br>
              <a:rPr lang="en-US" altLang="zh-CN" dirty="0" smtClean="0"/>
            </a:br>
            <a:r>
              <a:rPr lang="en-US" altLang="zh-CN" sz="3200" dirty="0" smtClean="0"/>
              <a:t>1. </a:t>
            </a:r>
            <a:r>
              <a:rPr lang="zh-CN" altLang="en-US" sz="3200" dirty="0" smtClean="0"/>
              <a:t>第一步：体积从大到小，速度不变：</a:t>
            </a:r>
            <a:r>
              <a:rPr lang="en-US" altLang="zh-CN" sz="3200" dirty="0" smtClean="0"/>
              <a:t>KD</a:t>
            </a:r>
            <a:r>
              <a:rPr lang="zh-CN" altLang="en-US" sz="3200" dirty="0" smtClean="0"/>
              <a:t>系列</a:t>
            </a:r>
            <a:endParaRPr lang="zh-CN" altLang="en-US" sz="3200" dirty="0"/>
          </a:p>
        </p:txBody>
      </p:sp>
      <p:sp>
        <p:nvSpPr>
          <p:cNvPr id="19" name="矩形 18"/>
          <p:cNvSpPr/>
          <p:nvPr/>
        </p:nvSpPr>
        <p:spPr>
          <a:xfrm>
            <a:off x="2214546" y="1844824"/>
            <a:ext cx="6156176" cy="1034129"/>
          </a:xfrm>
          <a:prstGeom prst="rect">
            <a:avLst/>
          </a:prstGeom>
        </p:spPr>
        <p:txBody>
          <a:bodyPr wrap="square">
            <a:spAutoFit/>
          </a:bodyPr>
          <a:lstStyle/>
          <a:p>
            <a:pPr marL="300038" lvl="1" indent="-357188" fontAlgn="base">
              <a:spcBef>
                <a:spcPct val="20000"/>
              </a:spcBef>
              <a:spcAft>
                <a:spcPct val="0"/>
              </a:spcAft>
              <a:buFont typeface="Wingdings" pitchFamily="2" charset="2"/>
              <a:buChar char="l"/>
            </a:pPr>
            <a:r>
              <a:rPr lang="zh-CN" altLang="en-US" dirty="0" smtClean="0">
                <a:latin typeface="Arial" charset="0"/>
              </a:rPr>
              <a:t>维持速度万亿次，降低体积、价格和功耗</a:t>
            </a:r>
            <a:endParaRPr lang="en-US" altLang="zh-CN" dirty="0" smtClean="0">
              <a:latin typeface="Arial" charset="0"/>
            </a:endParaRPr>
          </a:p>
          <a:p>
            <a:pPr marL="300038" lvl="1" indent="-357188" fontAlgn="base">
              <a:spcBef>
                <a:spcPct val="20000"/>
              </a:spcBef>
              <a:spcAft>
                <a:spcPct val="0"/>
              </a:spcAft>
              <a:buFont typeface="Wingdings" pitchFamily="2" charset="2"/>
              <a:buChar char="l"/>
            </a:pPr>
            <a:r>
              <a:rPr lang="en-US" altLang="zh-CN" dirty="0" smtClean="0">
                <a:latin typeface="Arial" charset="0"/>
              </a:rPr>
              <a:t>KD-50(</a:t>
            </a:r>
            <a:r>
              <a:rPr lang="zh-CN" altLang="en-US" dirty="0" smtClean="0">
                <a:latin typeface="Arial" charset="0"/>
              </a:rPr>
              <a:t>冰箱</a:t>
            </a:r>
            <a:r>
              <a:rPr lang="en-US" altLang="zh-CN" dirty="0" smtClean="0">
                <a:latin typeface="Arial" charset="0"/>
              </a:rPr>
              <a:t>)</a:t>
            </a:r>
            <a:r>
              <a:rPr lang="zh-CN" altLang="en-US" dirty="0" smtClean="0">
                <a:latin typeface="Arial" charset="0"/>
              </a:rPr>
              <a:t>、</a:t>
            </a:r>
            <a:r>
              <a:rPr lang="en-US" altLang="zh-CN" dirty="0" smtClean="0">
                <a:latin typeface="Arial" charset="0"/>
              </a:rPr>
              <a:t>KD-60(</a:t>
            </a:r>
            <a:r>
              <a:rPr lang="zh-CN" altLang="en-US" dirty="0" smtClean="0">
                <a:latin typeface="Arial" charset="0"/>
              </a:rPr>
              <a:t>洗衣机</a:t>
            </a:r>
            <a:r>
              <a:rPr lang="en-US" altLang="zh-CN" dirty="0" smtClean="0">
                <a:latin typeface="Arial" charset="0"/>
              </a:rPr>
              <a:t>)</a:t>
            </a:r>
            <a:r>
              <a:rPr lang="zh-CN" altLang="en-US" dirty="0" smtClean="0">
                <a:latin typeface="Arial" charset="0"/>
              </a:rPr>
              <a:t>、</a:t>
            </a:r>
            <a:r>
              <a:rPr lang="en-US" altLang="zh-CN" dirty="0" smtClean="0">
                <a:latin typeface="Arial" charset="0"/>
              </a:rPr>
              <a:t>KD-90(</a:t>
            </a:r>
            <a:r>
              <a:rPr lang="zh-CN" altLang="en-US" dirty="0" smtClean="0">
                <a:latin typeface="Arial" charset="0"/>
              </a:rPr>
              <a:t>微波炉</a:t>
            </a:r>
            <a:r>
              <a:rPr lang="en-US" altLang="zh-CN" dirty="0" smtClean="0">
                <a:latin typeface="Arial" charset="0"/>
              </a:rPr>
              <a:t>)</a:t>
            </a:r>
            <a:endParaRPr lang="en-US" altLang="zh-CN" dirty="0">
              <a:latin typeface="Arial" charset="0"/>
            </a:endParaRPr>
          </a:p>
          <a:p>
            <a:pPr marL="300038" lvl="1" indent="-357188" fontAlgn="base">
              <a:spcBef>
                <a:spcPct val="20000"/>
              </a:spcBef>
              <a:spcAft>
                <a:spcPct val="0"/>
              </a:spcAft>
              <a:buFont typeface="Wingdings" pitchFamily="2" charset="2"/>
              <a:buChar char="l"/>
            </a:pPr>
            <a:r>
              <a:rPr lang="zh-CN" altLang="en-US" dirty="0" smtClean="0">
                <a:latin typeface="Arial" charset="0"/>
              </a:rPr>
              <a:t>采用龙芯</a:t>
            </a:r>
            <a:r>
              <a:rPr lang="en-US" altLang="zh-CN" dirty="0" smtClean="0">
                <a:latin typeface="Arial" charset="0"/>
              </a:rPr>
              <a:t>2F</a:t>
            </a:r>
            <a:r>
              <a:rPr lang="zh-CN" altLang="en-US" dirty="0" smtClean="0">
                <a:latin typeface="Arial" charset="0"/>
              </a:rPr>
              <a:t>单核、</a:t>
            </a:r>
            <a:r>
              <a:rPr lang="en-US" altLang="zh-CN" dirty="0" smtClean="0">
                <a:latin typeface="Arial" charset="0"/>
              </a:rPr>
              <a:t>3A</a:t>
            </a:r>
            <a:r>
              <a:rPr lang="zh-CN" altLang="en-US" dirty="0" smtClean="0">
                <a:latin typeface="Arial" charset="0"/>
              </a:rPr>
              <a:t>四核、</a:t>
            </a:r>
            <a:r>
              <a:rPr lang="en-US" altLang="zh-CN" dirty="0" smtClean="0">
                <a:latin typeface="Arial" charset="0"/>
              </a:rPr>
              <a:t>3B</a:t>
            </a:r>
            <a:r>
              <a:rPr lang="zh-CN" altLang="en-US" dirty="0" smtClean="0">
                <a:latin typeface="Arial" charset="0"/>
              </a:rPr>
              <a:t>八核系列</a:t>
            </a:r>
            <a:r>
              <a:rPr lang="en-US" altLang="zh-CN" dirty="0">
                <a:latin typeface="Arial" charset="0"/>
              </a:rPr>
              <a:t>CPU</a:t>
            </a:r>
          </a:p>
        </p:txBody>
      </p:sp>
      <p:sp>
        <p:nvSpPr>
          <p:cNvPr id="18" name="灯片编号占位符 17"/>
          <p:cNvSpPr>
            <a:spLocks noGrp="1"/>
          </p:cNvSpPr>
          <p:nvPr>
            <p:ph type="sldNum" sz="quarter" idx="12"/>
          </p:nvPr>
        </p:nvSpPr>
        <p:spPr/>
        <p:txBody>
          <a:bodyPr/>
          <a:lstStyle/>
          <a:p>
            <a:fld id="{22B7ED62-1D97-4EF7-9929-83641AD278F6}" type="slidenum">
              <a:rPr lang="zh-CN" altLang="en-US" smtClean="0"/>
              <a:pPr/>
              <a:t>9</a:t>
            </a:fld>
            <a:endParaRPr lang="zh-CN" altLang="en-US"/>
          </a:p>
        </p:txBody>
      </p:sp>
      <p:grpSp>
        <p:nvGrpSpPr>
          <p:cNvPr id="2" name="组合 26"/>
          <p:cNvGrpSpPr/>
          <p:nvPr/>
        </p:nvGrpSpPr>
        <p:grpSpPr>
          <a:xfrm>
            <a:off x="136791" y="2571744"/>
            <a:ext cx="8827697" cy="4000528"/>
            <a:chOff x="1043609" y="2731791"/>
            <a:chExt cx="8827697" cy="4000528"/>
          </a:xfrm>
        </p:grpSpPr>
        <p:sp>
          <p:nvSpPr>
            <p:cNvPr id="11273" name="Rectangle 13"/>
            <p:cNvSpPr>
              <a:spLocks noChangeArrowheads="1"/>
            </p:cNvSpPr>
            <p:nvPr/>
          </p:nvSpPr>
          <p:spPr bwMode="auto">
            <a:xfrm>
              <a:off x="1043609" y="5808830"/>
              <a:ext cx="2319944" cy="923489"/>
            </a:xfrm>
            <a:prstGeom prst="rect">
              <a:avLst/>
            </a:prstGeom>
            <a:noFill/>
            <a:ln w="9525">
              <a:noFill/>
              <a:miter lim="800000"/>
              <a:headEnd/>
              <a:tailEnd/>
            </a:ln>
          </p:spPr>
          <p:txBody>
            <a:bodyPr>
              <a:spAutoFit/>
            </a:bodyPr>
            <a:lstStyle/>
            <a:p>
              <a:pPr algn="ctr" eaLnBrk="0" hangingPunct="0"/>
              <a:r>
                <a:rPr lang="en-US" altLang="en-US" b="1" dirty="0"/>
                <a:t>￥</a:t>
              </a:r>
              <a:r>
                <a:rPr lang="en-US" altLang="zh-CN" b="1" dirty="0"/>
                <a:t>100</a:t>
              </a:r>
              <a:r>
                <a:rPr lang="zh-CN" altLang="en-US" b="1" dirty="0"/>
                <a:t>万，</a:t>
              </a:r>
              <a:r>
                <a:rPr lang="en-US" altLang="zh-CN" b="1" dirty="0"/>
                <a:t>6KW</a:t>
              </a:r>
            </a:p>
            <a:p>
              <a:pPr algn="ctr" eaLnBrk="0" hangingPunct="0"/>
              <a:r>
                <a:rPr lang="en-US" altLang="zh-CN" b="1" dirty="0"/>
                <a:t>KD-50</a:t>
              </a:r>
              <a:r>
                <a:rPr lang="zh-CN" altLang="en-US" b="1" dirty="0"/>
                <a:t>，</a:t>
              </a:r>
              <a:r>
                <a:rPr lang="en-US" altLang="zh-CN" b="1" dirty="0"/>
                <a:t>KD-50-II</a:t>
              </a:r>
            </a:p>
            <a:p>
              <a:pPr algn="ctr" eaLnBrk="0" hangingPunct="0"/>
              <a:r>
                <a:rPr lang="en-US" altLang="zh-CN" b="1" dirty="0"/>
                <a:t>2007</a:t>
              </a:r>
            </a:p>
          </p:txBody>
        </p:sp>
        <p:sp>
          <p:nvSpPr>
            <p:cNvPr id="11274" name="Line 17"/>
            <p:cNvSpPr>
              <a:spLocks noChangeShapeType="1"/>
            </p:cNvSpPr>
            <p:nvPr/>
          </p:nvSpPr>
          <p:spPr bwMode="auto">
            <a:xfrm>
              <a:off x="2037509" y="2731791"/>
              <a:ext cx="7791075" cy="2279675"/>
            </a:xfrm>
            <a:prstGeom prst="line">
              <a:avLst/>
            </a:prstGeom>
            <a:noFill/>
            <a:ln w="38100">
              <a:solidFill>
                <a:schemeClr val="folHlink"/>
              </a:solidFill>
              <a:round/>
              <a:headEnd/>
              <a:tailEnd type="triangle" w="lg" len="lg"/>
            </a:ln>
          </p:spPr>
          <p:txBody>
            <a:bodyPr wrap="none" anchor="ctr"/>
            <a:lstStyle/>
            <a:p>
              <a:endParaRPr lang="zh-CN" altLang="en-US"/>
            </a:p>
          </p:txBody>
        </p:sp>
        <p:sp>
          <p:nvSpPr>
            <p:cNvPr id="11275" name="Rectangle 19"/>
            <p:cNvSpPr>
              <a:spLocks noChangeArrowheads="1"/>
            </p:cNvSpPr>
            <p:nvPr/>
          </p:nvSpPr>
          <p:spPr bwMode="auto">
            <a:xfrm>
              <a:off x="3870100" y="5808830"/>
              <a:ext cx="2223043" cy="923489"/>
            </a:xfrm>
            <a:prstGeom prst="rect">
              <a:avLst/>
            </a:prstGeom>
            <a:noFill/>
            <a:ln w="9525">
              <a:noFill/>
              <a:miter lim="800000"/>
              <a:headEnd/>
              <a:tailEnd/>
            </a:ln>
          </p:spPr>
          <p:txBody>
            <a:bodyPr>
              <a:spAutoFit/>
            </a:bodyPr>
            <a:lstStyle/>
            <a:p>
              <a:pPr algn="ctr" eaLnBrk="0" hangingPunct="0"/>
              <a:r>
                <a:rPr lang="en-US" altLang="en-US" b="1" dirty="0"/>
                <a:t>￥</a:t>
              </a:r>
              <a:r>
                <a:rPr lang="en-US" altLang="zh-CN" b="1" dirty="0"/>
                <a:t>50</a:t>
              </a:r>
              <a:r>
                <a:rPr lang="zh-CN" altLang="en-US" b="1" dirty="0"/>
                <a:t>万，</a:t>
              </a:r>
              <a:r>
                <a:rPr lang="en-US" altLang="zh-CN" b="1" dirty="0"/>
                <a:t>3KW</a:t>
              </a:r>
            </a:p>
            <a:p>
              <a:pPr algn="ctr" eaLnBrk="0" hangingPunct="0"/>
              <a:r>
                <a:rPr lang="en-US" altLang="zh-CN" b="1" dirty="0" smtClean="0"/>
                <a:t>KD-60</a:t>
              </a:r>
              <a:endParaRPr lang="en-US" altLang="zh-CN" b="1" dirty="0"/>
            </a:p>
            <a:p>
              <a:pPr algn="ctr" eaLnBrk="0" hangingPunct="0"/>
              <a:r>
                <a:rPr lang="en-US" altLang="zh-CN" b="1" dirty="0"/>
                <a:t>2010</a:t>
              </a:r>
            </a:p>
          </p:txBody>
        </p:sp>
        <p:sp>
          <p:nvSpPr>
            <p:cNvPr id="11276" name="Rectangle 20"/>
            <p:cNvSpPr>
              <a:spLocks noChangeArrowheads="1"/>
            </p:cNvSpPr>
            <p:nvPr/>
          </p:nvSpPr>
          <p:spPr bwMode="auto">
            <a:xfrm>
              <a:off x="6571684" y="5808830"/>
              <a:ext cx="2307205" cy="923489"/>
            </a:xfrm>
            <a:prstGeom prst="rect">
              <a:avLst/>
            </a:prstGeom>
            <a:noFill/>
            <a:ln w="9525">
              <a:noFill/>
              <a:miter lim="800000"/>
              <a:headEnd/>
              <a:tailEnd/>
            </a:ln>
          </p:spPr>
          <p:txBody>
            <a:bodyPr>
              <a:spAutoFit/>
            </a:bodyPr>
            <a:lstStyle/>
            <a:p>
              <a:pPr algn="ctr" eaLnBrk="0" hangingPunct="0"/>
              <a:r>
                <a:rPr lang="en-US" altLang="en-US" b="1" dirty="0"/>
                <a:t>￥</a:t>
              </a:r>
              <a:r>
                <a:rPr lang="en-US" altLang="zh-CN" b="1" dirty="0" smtClean="0"/>
                <a:t>25</a:t>
              </a:r>
              <a:r>
                <a:rPr lang="zh-CN" altLang="en-US" b="1" dirty="0" smtClean="0"/>
                <a:t>万，</a:t>
              </a:r>
              <a:r>
                <a:rPr lang="en-US" altLang="zh-CN" b="1" dirty="0" smtClean="0"/>
                <a:t>1KW</a:t>
              </a:r>
              <a:endParaRPr lang="en-US" altLang="zh-CN" b="1" dirty="0"/>
            </a:p>
            <a:p>
              <a:pPr algn="ctr" eaLnBrk="0" hangingPunct="0"/>
              <a:r>
                <a:rPr lang="en-US" altLang="zh-CN" b="1" dirty="0" smtClean="0"/>
                <a:t>KD-90</a:t>
              </a:r>
              <a:endParaRPr lang="en-US" altLang="zh-CN" b="1" dirty="0">
                <a:sym typeface="Wingdings" pitchFamily="2" charset="2"/>
              </a:endParaRPr>
            </a:p>
            <a:p>
              <a:pPr algn="ctr" eaLnBrk="0" hangingPunct="0"/>
              <a:r>
                <a:rPr lang="en-US" altLang="zh-CN" b="1" dirty="0">
                  <a:sym typeface="Wingdings" pitchFamily="2" charset="2"/>
                </a:rPr>
                <a:t>2012</a:t>
              </a:r>
            </a:p>
          </p:txBody>
        </p:sp>
        <p:sp>
          <p:nvSpPr>
            <p:cNvPr id="11277" name="Rectangle 21"/>
            <p:cNvSpPr>
              <a:spLocks noChangeArrowheads="1"/>
            </p:cNvSpPr>
            <p:nvPr/>
          </p:nvSpPr>
          <p:spPr bwMode="auto">
            <a:xfrm>
              <a:off x="7979148" y="3088981"/>
              <a:ext cx="1454612" cy="1458918"/>
            </a:xfrm>
            <a:prstGeom prst="rect">
              <a:avLst/>
            </a:prstGeom>
            <a:noFill/>
            <a:ln w="9525">
              <a:noFill/>
              <a:miter lim="800000"/>
              <a:headEnd/>
              <a:tailEnd/>
            </a:ln>
          </p:spPr>
          <p:txBody>
            <a:bodyPr>
              <a:spAutoFit/>
            </a:bodyPr>
            <a:lstStyle/>
            <a:p>
              <a:pPr algn="ctr" eaLnBrk="0" hangingPunct="0">
                <a:spcBef>
                  <a:spcPct val="10000"/>
                </a:spcBef>
              </a:pPr>
              <a:r>
                <a:rPr lang="zh-CN" altLang="en-US" sz="2800" b="1" dirty="0">
                  <a:solidFill>
                    <a:schemeClr val="folHlink"/>
                  </a:solidFill>
                </a:rPr>
                <a:t>体积</a:t>
              </a:r>
              <a:endParaRPr lang="zh-CN" altLang="en-US" sz="3200" b="1" dirty="0">
                <a:solidFill>
                  <a:schemeClr val="folHlink"/>
                </a:solidFill>
                <a:latin typeface="隶书" pitchFamily="49" charset="-122"/>
                <a:ea typeface="隶书" pitchFamily="49" charset="-122"/>
              </a:endParaRPr>
            </a:p>
            <a:p>
              <a:pPr algn="ctr" eaLnBrk="0" hangingPunct="0">
                <a:spcBef>
                  <a:spcPct val="10000"/>
                </a:spcBef>
              </a:pPr>
              <a:r>
                <a:rPr lang="zh-CN" altLang="en-US" sz="2800" b="1" dirty="0">
                  <a:solidFill>
                    <a:schemeClr val="folHlink"/>
                  </a:solidFill>
                </a:rPr>
                <a:t>价格</a:t>
              </a:r>
            </a:p>
            <a:p>
              <a:pPr algn="ctr" eaLnBrk="0" hangingPunct="0">
                <a:spcBef>
                  <a:spcPct val="10000"/>
                </a:spcBef>
              </a:pPr>
              <a:r>
                <a:rPr lang="zh-CN" altLang="en-US" sz="2800" b="1" dirty="0">
                  <a:solidFill>
                    <a:schemeClr val="folHlink"/>
                  </a:solidFill>
                </a:rPr>
                <a:t>功耗</a:t>
              </a:r>
            </a:p>
          </p:txBody>
        </p:sp>
        <p:pic>
          <p:nvPicPr>
            <p:cNvPr id="22" name="Picture 9"/>
            <p:cNvPicPr>
              <a:picLocks noChangeAspect="1" noChangeArrowheads="1"/>
            </p:cNvPicPr>
            <p:nvPr/>
          </p:nvPicPr>
          <p:blipFill>
            <a:blip r:embed="rId3" cstate="print"/>
            <a:srcRect/>
            <a:stretch>
              <a:fillRect/>
            </a:stretch>
          </p:blipFill>
          <p:spPr bwMode="auto">
            <a:xfrm>
              <a:off x="1403648" y="3068960"/>
              <a:ext cx="1566380" cy="2617802"/>
            </a:xfrm>
            <a:prstGeom prst="rect">
              <a:avLst/>
            </a:prstGeom>
            <a:noFill/>
            <a:ln w="9525">
              <a:noFill/>
              <a:miter lim="800000"/>
              <a:headEnd/>
              <a:tailEnd/>
            </a:ln>
          </p:spPr>
        </p:pic>
        <p:pic>
          <p:nvPicPr>
            <p:cNvPr id="23" name="Picture 4"/>
            <p:cNvPicPr>
              <a:picLocks noChangeAspect="1" noChangeArrowheads="1"/>
            </p:cNvPicPr>
            <p:nvPr/>
          </p:nvPicPr>
          <p:blipFill>
            <a:blip r:embed="rId4" cstate="print"/>
            <a:srcRect/>
            <a:stretch>
              <a:fillRect/>
            </a:stretch>
          </p:blipFill>
          <p:spPr bwMode="auto">
            <a:xfrm>
              <a:off x="4283968" y="3911857"/>
              <a:ext cx="1380811" cy="1774905"/>
            </a:xfrm>
            <a:prstGeom prst="rect">
              <a:avLst/>
            </a:prstGeom>
            <a:noFill/>
            <a:ln w="9525">
              <a:noFill/>
              <a:miter lim="800000"/>
              <a:headEnd/>
              <a:tailEnd/>
            </a:ln>
          </p:spPr>
        </p:pic>
        <p:pic>
          <p:nvPicPr>
            <p:cNvPr id="24" name="Picture 12"/>
            <p:cNvPicPr>
              <a:picLocks noChangeAspect="1" noChangeArrowheads="1"/>
            </p:cNvPicPr>
            <p:nvPr/>
          </p:nvPicPr>
          <p:blipFill>
            <a:blip r:embed="rId5" cstate="print"/>
            <a:srcRect/>
            <a:stretch>
              <a:fillRect/>
            </a:stretch>
          </p:blipFill>
          <p:spPr bwMode="auto">
            <a:xfrm>
              <a:off x="6948264" y="4779589"/>
              <a:ext cx="1537157" cy="907173"/>
            </a:xfrm>
            <a:prstGeom prst="rect">
              <a:avLst/>
            </a:prstGeom>
            <a:noFill/>
            <a:ln w="9525">
              <a:noFill/>
              <a:miter lim="800000"/>
              <a:headEnd/>
              <a:tailEnd/>
            </a:ln>
          </p:spPr>
        </p:pic>
        <p:sp>
          <p:nvSpPr>
            <p:cNvPr id="25" name="Line 17"/>
            <p:cNvSpPr>
              <a:spLocks noChangeShapeType="1"/>
            </p:cNvSpPr>
            <p:nvPr/>
          </p:nvSpPr>
          <p:spPr bwMode="auto">
            <a:xfrm>
              <a:off x="1368813" y="5707128"/>
              <a:ext cx="8459771" cy="0"/>
            </a:xfrm>
            <a:prstGeom prst="line">
              <a:avLst/>
            </a:prstGeom>
            <a:noFill/>
            <a:ln w="38100">
              <a:solidFill>
                <a:schemeClr val="folHlink"/>
              </a:solidFill>
              <a:round/>
              <a:headEnd/>
              <a:tailEnd type="triangle" w="lg" len="lg"/>
            </a:ln>
          </p:spPr>
          <p:txBody>
            <a:bodyPr wrap="none" anchor="ctr"/>
            <a:lstStyle/>
            <a:p>
              <a:endParaRPr lang="zh-CN" altLang="en-US"/>
            </a:p>
          </p:txBody>
        </p:sp>
        <p:sp>
          <p:nvSpPr>
            <p:cNvPr id="26" name="Rectangle 21"/>
            <p:cNvSpPr>
              <a:spLocks noChangeArrowheads="1"/>
            </p:cNvSpPr>
            <p:nvPr/>
          </p:nvSpPr>
          <p:spPr bwMode="auto">
            <a:xfrm>
              <a:off x="8416694" y="5229200"/>
              <a:ext cx="1454612" cy="523220"/>
            </a:xfrm>
            <a:prstGeom prst="rect">
              <a:avLst/>
            </a:prstGeom>
            <a:noFill/>
            <a:ln w="9525">
              <a:noFill/>
              <a:miter lim="800000"/>
              <a:headEnd/>
              <a:tailEnd/>
            </a:ln>
          </p:spPr>
          <p:txBody>
            <a:bodyPr>
              <a:spAutoFit/>
            </a:bodyPr>
            <a:lstStyle/>
            <a:p>
              <a:pPr algn="ctr" eaLnBrk="0" hangingPunct="0">
                <a:spcBef>
                  <a:spcPct val="10000"/>
                </a:spcBef>
              </a:pPr>
              <a:r>
                <a:rPr lang="zh-CN" altLang="en-US" sz="2800" b="1" dirty="0" smtClean="0">
                  <a:solidFill>
                    <a:schemeClr val="folHlink"/>
                  </a:solidFill>
                </a:rPr>
                <a:t>速度</a:t>
              </a:r>
              <a:endParaRPr lang="zh-CN" altLang="en-US" sz="2800" b="1" dirty="0">
                <a:solidFill>
                  <a:schemeClr val="folHlink"/>
                </a:solidFill>
              </a:endParaRPr>
            </a:p>
          </p:txBody>
        </p:sp>
      </p:gr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nhpcc-宣传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nhpcc-宣传册</Template>
  <TotalTime>2932</TotalTime>
  <Words>1319</Words>
  <Application>Microsoft Office PowerPoint</Application>
  <PresentationFormat>全屏显示(4:3)</PresentationFormat>
  <Paragraphs>251</Paragraphs>
  <Slides>20</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20</vt:i4>
      </vt:variant>
    </vt:vector>
  </HeadingPairs>
  <TitlesOfParts>
    <vt:vector size="30" baseType="lpstr">
      <vt:lpstr>黑体</vt:lpstr>
      <vt:lpstr>隶书</vt:lpstr>
      <vt:lpstr>宋体</vt:lpstr>
      <vt:lpstr>Microsoft YaHei</vt:lpstr>
      <vt:lpstr>Microsoft YaHei</vt:lpstr>
      <vt:lpstr>Arial</vt:lpstr>
      <vt:lpstr>Calibri</vt:lpstr>
      <vt:lpstr>Times New Roman</vt:lpstr>
      <vt:lpstr>Wingdings</vt:lpstr>
      <vt:lpstr>nhpcc-宣传册</vt:lpstr>
      <vt:lpstr>  大学计算机（计算思维） 高性能计算特色班入门课程</vt:lpstr>
      <vt:lpstr>目录</vt:lpstr>
      <vt:lpstr>高性能计算</vt:lpstr>
      <vt:lpstr>常见高性能计算机系统</vt:lpstr>
      <vt:lpstr>NHPCC at Shenzhen</vt:lpstr>
      <vt:lpstr>PowerPoint 演示文稿</vt:lpstr>
      <vt:lpstr>PowerPoint 演示文稿</vt:lpstr>
      <vt:lpstr>PowerPoint 演示文稿</vt:lpstr>
      <vt:lpstr>技术路线：分两步走 1. 第一步：体积从大到小，速度不变：KD系列</vt:lpstr>
      <vt:lpstr>2. 第二步：能力从小到大，单一机柜：SD系列</vt:lpstr>
      <vt:lpstr>3. 国产PHPC的“U”形研制路线</vt:lpstr>
      <vt:lpstr>高性能计算特色班</vt:lpstr>
      <vt:lpstr>计算机导论（计算思维）</vt:lpstr>
      <vt:lpstr>教学内容</vt:lpstr>
      <vt:lpstr>考核方式</vt:lpstr>
      <vt:lpstr>分享：From Glen Downing</vt:lpstr>
      <vt:lpstr>我的故事</vt:lpstr>
      <vt:lpstr>更多的故事</vt:lpstr>
      <vt:lpstr>PowerPoint 演示文稿</vt:lpstr>
      <vt:lpstr>Thank you!</vt:lpstr>
    </vt:vector>
  </TitlesOfParts>
  <Company>深圳大学</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计算机前沿技术讲座 2011年秋季</dc:title>
  <dc:creator>毛睿</dc:creator>
  <cp:lastModifiedBy>mao rui</cp:lastModifiedBy>
  <cp:revision>142</cp:revision>
  <dcterms:created xsi:type="dcterms:W3CDTF">2011-09-12T12:30:47Z</dcterms:created>
  <dcterms:modified xsi:type="dcterms:W3CDTF">2019-09-16T07:22:05Z</dcterms:modified>
</cp:coreProperties>
</file>